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8" r:id="rId3"/>
    <p:sldId id="272" r:id="rId4"/>
    <p:sldId id="260" r:id="rId5"/>
    <p:sldId id="268" r:id="rId6"/>
    <p:sldId id="269" r:id="rId7"/>
    <p:sldId id="274" r:id="rId8"/>
    <p:sldId id="275" r:id="rId9"/>
    <p:sldId id="276" r:id="rId10"/>
    <p:sldId id="277" r:id="rId11"/>
    <p:sldId id="263" r:id="rId12"/>
    <p:sldId id="278" r:id="rId13"/>
    <p:sldId id="279" r:id="rId14"/>
    <p:sldId id="270" r:id="rId15"/>
    <p:sldId id="261"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DA4211-AAE7-E846-996D-C07212070A5C}" v="50" dt="2022-04-19T23:29:17.1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42" autoAdjust="0"/>
    <p:restoredTop sz="87154" autoAdjust="0"/>
  </p:normalViewPr>
  <p:slideViewPr>
    <p:cSldViewPr snapToGrid="0">
      <p:cViewPr varScale="1">
        <p:scale>
          <a:sx n="97" d="100"/>
          <a:sy n="97" d="100"/>
        </p:scale>
        <p:origin x="1176"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Bracefield" userId="S::bracefield2@middleton.school.nz::d64b1e77-fcfe-4377-8f23-1bdeb7587d81" providerId="AD" clId="Web-{D7C9858A-634A-A791-C3A6-8C430DA102BF}"/>
    <pc:docChg chg="addSld modSld">
      <pc:chgData name="Joshua Bracefield" userId="S::bracefield2@middleton.school.nz::d64b1e77-fcfe-4377-8f23-1bdeb7587d81" providerId="AD" clId="Web-{D7C9858A-634A-A791-C3A6-8C430DA102BF}" dt="2022-03-30T20:18:14.216" v="469"/>
      <pc:docMkLst>
        <pc:docMk/>
      </pc:docMkLst>
      <pc:sldChg chg="modSp add replId">
        <pc:chgData name="Joshua Bracefield" userId="S::bracefield2@middleton.school.nz::d64b1e77-fcfe-4377-8f23-1bdeb7587d81" providerId="AD" clId="Web-{D7C9858A-634A-A791-C3A6-8C430DA102BF}" dt="2022-03-30T20:18:14.216" v="469"/>
        <pc:sldMkLst>
          <pc:docMk/>
          <pc:sldMk cId="1973556824" sldId="275"/>
        </pc:sldMkLst>
        <pc:spChg chg="mod">
          <ac:chgData name="Joshua Bracefield" userId="S::bracefield2@middleton.school.nz::d64b1e77-fcfe-4377-8f23-1bdeb7587d81" providerId="AD" clId="Web-{D7C9858A-634A-A791-C3A6-8C430DA102BF}" dt="2022-03-30T20:16:08.322" v="83" actId="20577"/>
          <ac:spMkLst>
            <pc:docMk/>
            <pc:sldMk cId="1973556824" sldId="275"/>
            <ac:spMk id="91" creationId="{00000000-0000-0000-0000-000000000000}"/>
          </ac:spMkLst>
        </pc:spChg>
        <pc:graphicFrameChg chg="mod modGraphic">
          <ac:chgData name="Joshua Bracefield" userId="S::bracefield2@middleton.school.nz::d64b1e77-fcfe-4377-8f23-1bdeb7587d81" providerId="AD" clId="Web-{D7C9858A-634A-A791-C3A6-8C430DA102BF}" dt="2022-03-30T20:18:14.216" v="469"/>
          <ac:graphicFrameMkLst>
            <pc:docMk/>
            <pc:sldMk cId="1973556824" sldId="275"/>
            <ac:graphicFrameMk id="92" creationId="{00000000-0000-0000-0000-000000000000}"/>
          </ac:graphicFrameMkLst>
        </pc:graphicFrameChg>
      </pc:sldChg>
    </pc:docChg>
  </pc:docChgLst>
  <pc:docChgLst>
    <pc:chgData name="Joshua Bracefield" userId="d64b1e77-fcfe-4377-8f23-1bdeb7587d81" providerId="ADAL" clId="{14DA4211-AAE7-E846-996D-C07212070A5C}"/>
    <pc:docChg chg="undo redo custSel addSld delSld modSld sldOrd">
      <pc:chgData name="Joshua Bracefield" userId="d64b1e77-fcfe-4377-8f23-1bdeb7587d81" providerId="ADAL" clId="{14DA4211-AAE7-E846-996D-C07212070A5C}" dt="2022-04-19T23:31:06.242" v="8788" actId="1076"/>
      <pc:docMkLst>
        <pc:docMk/>
      </pc:docMkLst>
      <pc:sldChg chg="modSp mod">
        <pc:chgData name="Joshua Bracefield" userId="d64b1e77-fcfe-4377-8f23-1bdeb7587d81" providerId="ADAL" clId="{14DA4211-AAE7-E846-996D-C07212070A5C}" dt="2022-04-13T21:11:14.893" v="1492" actId="20577"/>
        <pc:sldMkLst>
          <pc:docMk/>
          <pc:sldMk cId="1362934084" sldId="256"/>
        </pc:sldMkLst>
        <pc:spChg chg="mod">
          <ac:chgData name="Joshua Bracefield" userId="d64b1e77-fcfe-4377-8f23-1bdeb7587d81" providerId="ADAL" clId="{14DA4211-AAE7-E846-996D-C07212070A5C}" dt="2022-04-13T21:11:14.893" v="1492" actId="20577"/>
          <ac:spMkLst>
            <pc:docMk/>
            <pc:sldMk cId="1362934084" sldId="256"/>
            <ac:spMk id="2" creationId="{A96C2811-5704-42C1-869B-16E29CB6572E}"/>
          </ac:spMkLst>
        </pc:spChg>
        <pc:spChg chg="mod">
          <ac:chgData name="Joshua Bracefield" userId="d64b1e77-fcfe-4377-8f23-1bdeb7587d81" providerId="ADAL" clId="{14DA4211-AAE7-E846-996D-C07212070A5C}" dt="2022-03-21T21:02:00.537" v="99" actId="20577"/>
          <ac:spMkLst>
            <pc:docMk/>
            <pc:sldMk cId="1362934084" sldId="256"/>
            <ac:spMk id="3" creationId="{930E6464-DA98-43C8-B6C9-594748754628}"/>
          </ac:spMkLst>
        </pc:spChg>
      </pc:sldChg>
      <pc:sldChg chg="addSp delSp modSp mod setBg">
        <pc:chgData name="Joshua Bracefield" userId="d64b1e77-fcfe-4377-8f23-1bdeb7587d81" providerId="ADAL" clId="{14DA4211-AAE7-E846-996D-C07212070A5C}" dt="2022-04-05T02:54:31.808" v="1462" actId="1076"/>
        <pc:sldMkLst>
          <pc:docMk/>
          <pc:sldMk cId="3838895173" sldId="258"/>
        </pc:sldMkLst>
        <pc:spChg chg="mod">
          <ac:chgData name="Joshua Bracefield" userId="d64b1e77-fcfe-4377-8f23-1bdeb7587d81" providerId="ADAL" clId="{14DA4211-AAE7-E846-996D-C07212070A5C}" dt="2022-04-05T02:39:27.178" v="1450" actId="26606"/>
          <ac:spMkLst>
            <pc:docMk/>
            <pc:sldMk cId="3838895173" sldId="258"/>
            <ac:spMk id="2" creationId="{0D168B5A-EFF4-4803-8DA6-5994B306EBAF}"/>
          </ac:spMkLst>
        </pc:spChg>
        <pc:spChg chg="mod">
          <ac:chgData name="Joshua Bracefield" userId="d64b1e77-fcfe-4377-8f23-1bdeb7587d81" providerId="ADAL" clId="{14DA4211-AAE7-E846-996D-C07212070A5C}" dt="2022-04-05T02:54:12.921" v="1461" actId="14100"/>
          <ac:spMkLst>
            <pc:docMk/>
            <pc:sldMk cId="3838895173" sldId="258"/>
            <ac:spMk id="4" creationId="{F7FB308A-232B-4B31-A59D-BD561ECFBE8B}"/>
          </ac:spMkLst>
        </pc:spChg>
        <pc:spChg chg="add del">
          <ac:chgData name="Joshua Bracefield" userId="d64b1e77-fcfe-4377-8f23-1bdeb7587d81" providerId="ADAL" clId="{14DA4211-AAE7-E846-996D-C07212070A5C}" dt="2022-04-05T02:39:27.178" v="1450" actId="26606"/>
          <ac:spMkLst>
            <pc:docMk/>
            <pc:sldMk cId="3838895173" sldId="258"/>
            <ac:spMk id="11" creationId="{2550BE34-C2B8-49B8-8519-67A8CAD51AE9}"/>
          </ac:spMkLst>
        </pc:spChg>
        <pc:spChg chg="add del">
          <ac:chgData name="Joshua Bracefield" userId="d64b1e77-fcfe-4377-8f23-1bdeb7587d81" providerId="ADAL" clId="{14DA4211-AAE7-E846-996D-C07212070A5C}" dt="2022-04-05T02:39:27.178" v="1450" actId="26606"/>
          <ac:spMkLst>
            <pc:docMk/>
            <pc:sldMk cId="3838895173" sldId="258"/>
            <ac:spMk id="13" creationId="{A7457DD9-5A45-400A-AB4B-4B4EDECA25F1}"/>
          </ac:spMkLst>
        </pc:spChg>
        <pc:spChg chg="add del">
          <ac:chgData name="Joshua Bracefield" userId="d64b1e77-fcfe-4377-8f23-1bdeb7587d81" providerId="ADAL" clId="{14DA4211-AAE7-E846-996D-C07212070A5C}" dt="2022-04-05T02:39:27.178" v="1450" actId="26606"/>
          <ac:spMkLst>
            <pc:docMk/>
            <pc:sldMk cId="3838895173" sldId="258"/>
            <ac:spMk id="15" creationId="{441CF7D6-A660-431A-B0BB-140A0D5556B6}"/>
          </ac:spMkLst>
        </pc:spChg>
        <pc:spChg chg="add del">
          <ac:chgData name="Joshua Bracefield" userId="d64b1e77-fcfe-4377-8f23-1bdeb7587d81" providerId="ADAL" clId="{14DA4211-AAE7-E846-996D-C07212070A5C}" dt="2022-04-05T02:39:27.178" v="1450" actId="26606"/>
          <ac:spMkLst>
            <pc:docMk/>
            <pc:sldMk cId="3838895173" sldId="258"/>
            <ac:spMk id="17" creationId="{0570A85B-3810-4F95-97B0-CBF4CCDB381C}"/>
          </ac:spMkLst>
        </pc:spChg>
        <pc:graphicFrameChg chg="mod modGraphic">
          <ac:chgData name="Joshua Bracefield" userId="d64b1e77-fcfe-4377-8f23-1bdeb7587d81" providerId="ADAL" clId="{14DA4211-AAE7-E846-996D-C07212070A5C}" dt="2022-04-05T02:54:31.808" v="1462" actId="1076"/>
          <ac:graphicFrameMkLst>
            <pc:docMk/>
            <pc:sldMk cId="3838895173" sldId="258"/>
            <ac:graphicFrameMk id="6" creationId="{A0658CEC-C8BE-4EBE-8618-7B97BA7329B8}"/>
          </ac:graphicFrameMkLst>
        </pc:graphicFrameChg>
      </pc:sldChg>
      <pc:sldChg chg="addSp delSp modSp mod setBg">
        <pc:chgData name="Joshua Bracefield" userId="d64b1e77-fcfe-4377-8f23-1bdeb7587d81" providerId="ADAL" clId="{14DA4211-AAE7-E846-996D-C07212070A5C}" dt="2022-04-11T00:31:02.924" v="1463" actId="1076"/>
        <pc:sldMkLst>
          <pc:docMk/>
          <pc:sldMk cId="3760331451" sldId="260"/>
        </pc:sldMkLst>
        <pc:spChg chg="mod">
          <ac:chgData name="Joshua Bracefield" userId="d64b1e77-fcfe-4377-8f23-1bdeb7587d81" providerId="ADAL" clId="{14DA4211-AAE7-E846-996D-C07212070A5C}" dt="2022-03-29T21:02:39.745" v="953" actId="26606"/>
          <ac:spMkLst>
            <pc:docMk/>
            <pc:sldMk cId="3760331451" sldId="260"/>
            <ac:spMk id="2" creationId="{321F8E66-F9B8-4062-8E8D-D5ADB11625DA}"/>
          </ac:spMkLst>
        </pc:spChg>
        <pc:spChg chg="mod">
          <ac:chgData name="Joshua Bracefield" userId="d64b1e77-fcfe-4377-8f23-1bdeb7587d81" providerId="ADAL" clId="{14DA4211-AAE7-E846-996D-C07212070A5C}" dt="2022-03-29T21:02:39.745" v="953" actId="26606"/>
          <ac:spMkLst>
            <pc:docMk/>
            <pc:sldMk cId="3760331451" sldId="260"/>
            <ac:spMk id="4" creationId="{937BF58F-E358-4625-919F-7C3D6EEBA8FB}"/>
          </ac:spMkLst>
        </pc:spChg>
        <pc:spChg chg="add del">
          <ac:chgData name="Joshua Bracefield" userId="d64b1e77-fcfe-4377-8f23-1bdeb7587d81" providerId="ADAL" clId="{14DA4211-AAE7-E846-996D-C07212070A5C}" dt="2022-03-29T21:02:39.745" v="953" actId="26606"/>
          <ac:spMkLst>
            <pc:docMk/>
            <pc:sldMk cId="3760331451" sldId="260"/>
            <ac:spMk id="10" creationId="{3CD9DF72-87A3-404E-A828-84CBF11A8303}"/>
          </ac:spMkLst>
        </pc:spChg>
        <pc:picChg chg="add mod ord">
          <ac:chgData name="Joshua Bracefield" userId="d64b1e77-fcfe-4377-8f23-1bdeb7587d81" providerId="ADAL" clId="{14DA4211-AAE7-E846-996D-C07212070A5C}" dt="2022-04-11T00:31:02.924" v="1463" actId="1076"/>
          <ac:picMkLst>
            <pc:docMk/>
            <pc:sldMk cId="3760331451" sldId="260"/>
            <ac:picMk id="5" creationId="{B47EC644-7E13-C046-B063-255E50E9BCB7}"/>
          </ac:picMkLst>
        </pc:picChg>
        <pc:picChg chg="add mod">
          <ac:chgData name="Joshua Bracefield" userId="d64b1e77-fcfe-4377-8f23-1bdeb7587d81" providerId="ADAL" clId="{14DA4211-AAE7-E846-996D-C07212070A5C}" dt="2022-03-29T21:04:04.035" v="962" actId="962"/>
          <ac:picMkLst>
            <pc:docMk/>
            <pc:sldMk cId="3760331451" sldId="260"/>
            <ac:picMk id="7" creationId="{E9BB2F44-FA7D-6445-8D21-D84B5F030F14}"/>
          </ac:picMkLst>
        </pc:picChg>
        <pc:cxnChg chg="add del">
          <ac:chgData name="Joshua Bracefield" userId="d64b1e77-fcfe-4377-8f23-1bdeb7587d81" providerId="ADAL" clId="{14DA4211-AAE7-E846-996D-C07212070A5C}" dt="2022-03-29T21:02:39.745" v="953" actId="26606"/>
          <ac:cxnSpMkLst>
            <pc:docMk/>
            <pc:sldMk cId="3760331451" sldId="260"/>
            <ac:cxnSpMk id="12" creationId="{20E3A342-4D61-4E3F-AF90-1AB42AEB96CC}"/>
          </ac:cxnSpMkLst>
        </pc:cxnChg>
      </pc:sldChg>
      <pc:sldChg chg="addSp delSp modSp mod ord">
        <pc:chgData name="Joshua Bracefield" userId="d64b1e77-fcfe-4377-8f23-1bdeb7587d81" providerId="ADAL" clId="{14DA4211-AAE7-E846-996D-C07212070A5C}" dt="2022-04-19T15:04:06.096" v="6597" actId="20577"/>
        <pc:sldMkLst>
          <pc:docMk/>
          <pc:sldMk cId="1084233196" sldId="263"/>
        </pc:sldMkLst>
        <pc:spChg chg="mod">
          <ac:chgData name="Joshua Bracefield" userId="d64b1e77-fcfe-4377-8f23-1bdeb7587d81" providerId="ADAL" clId="{14DA4211-AAE7-E846-996D-C07212070A5C}" dt="2022-04-19T15:04:06.096" v="6597" actId="20577"/>
          <ac:spMkLst>
            <pc:docMk/>
            <pc:sldMk cId="1084233196" sldId="263"/>
            <ac:spMk id="2" creationId="{183CAE4A-E189-4CAA-B3F5-7E97BC5188E3}"/>
          </ac:spMkLst>
        </pc:spChg>
        <pc:spChg chg="del mod">
          <ac:chgData name="Joshua Bracefield" userId="d64b1e77-fcfe-4377-8f23-1bdeb7587d81" providerId="ADAL" clId="{14DA4211-AAE7-E846-996D-C07212070A5C}" dt="2022-04-19T15:03:02.839" v="6550" actId="21"/>
          <ac:spMkLst>
            <pc:docMk/>
            <pc:sldMk cId="1084233196" sldId="263"/>
            <ac:spMk id="3" creationId="{DB8F61FF-932E-477F-82DD-3F6BB93999C0}"/>
          </ac:spMkLst>
        </pc:spChg>
        <pc:spChg chg="add mod">
          <ac:chgData name="Joshua Bracefield" userId="d64b1e77-fcfe-4377-8f23-1bdeb7587d81" providerId="ADAL" clId="{14DA4211-AAE7-E846-996D-C07212070A5C}" dt="2022-04-19T15:02:10.771" v="6543" actId="1076"/>
          <ac:spMkLst>
            <pc:docMk/>
            <pc:sldMk cId="1084233196" sldId="263"/>
            <ac:spMk id="4" creationId="{C94331FF-2FBA-23CB-A95C-DE982B3D6B2B}"/>
          </ac:spMkLst>
        </pc:spChg>
        <pc:picChg chg="add mod">
          <ac:chgData name="Joshua Bracefield" userId="d64b1e77-fcfe-4377-8f23-1bdeb7587d81" providerId="ADAL" clId="{14DA4211-AAE7-E846-996D-C07212070A5C}" dt="2022-04-19T15:03:35.885" v="6559" actId="1076"/>
          <ac:picMkLst>
            <pc:docMk/>
            <pc:sldMk cId="1084233196" sldId="263"/>
            <ac:picMk id="6" creationId="{0F3CC086-D3C8-2AC3-1902-3EFC4131448B}"/>
          </ac:picMkLst>
        </pc:picChg>
        <pc:picChg chg="add mod">
          <ac:chgData name="Joshua Bracefield" userId="d64b1e77-fcfe-4377-8f23-1bdeb7587d81" providerId="ADAL" clId="{14DA4211-AAE7-E846-996D-C07212070A5C}" dt="2022-04-19T15:03:39.294" v="6561" actId="1076"/>
          <ac:picMkLst>
            <pc:docMk/>
            <pc:sldMk cId="1084233196" sldId="263"/>
            <ac:picMk id="8" creationId="{39A3136B-EC07-1F31-5E81-041A0CB7BBEA}"/>
          </ac:picMkLst>
        </pc:picChg>
      </pc:sldChg>
      <pc:sldChg chg="addSp modSp mod">
        <pc:chgData name="Joshua Bracefield" userId="d64b1e77-fcfe-4377-8f23-1bdeb7587d81" providerId="ADAL" clId="{14DA4211-AAE7-E846-996D-C07212070A5C}" dt="2022-03-29T21:17:44.974" v="1029" actId="962"/>
        <pc:sldMkLst>
          <pc:docMk/>
          <pc:sldMk cId="0" sldId="268"/>
        </pc:sldMkLst>
        <pc:spChg chg="mod">
          <ac:chgData name="Joshua Bracefield" userId="d64b1e77-fcfe-4377-8f23-1bdeb7587d81" providerId="ADAL" clId="{14DA4211-AAE7-E846-996D-C07212070A5C}" dt="2022-03-29T21:16:10.032" v="1021" actId="20577"/>
          <ac:spMkLst>
            <pc:docMk/>
            <pc:sldMk cId="0" sldId="268"/>
            <ac:spMk id="86" creationId="{00000000-0000-0000-0000-000000000000}"/>
          </ac:spMkLst>
        </pc:spChg>
        <pc:picChg chg="add mod">
          <ac:chgData name="Joshua Bracefield" userId="d64b1e77-fcfe-4377-8f23-1bdeb7587d81" providerId="ADAL" clId="{14DA4211-AAE7-E846-996D-C07212070A5C}" dt="2022-03-29T21:17:44.974" v="1029" actId="962"/>
          <ac:picMkLst>
            <pc:docMk/>
            <pc:sldMk cId="0" sldId="268"/>
            <ac:picMk id="3" creationId="{6BA4219C-1FF5-C848-8564-B902E275DA82}"/>
          </ac:picMkLst>
        </pc:picChg>
      </pc:sldChg>
      <pc:sldChg chg="modSp mod">
        <pc:chgData name="Joshua Bracefield" userId="d64b1e77-fcfe-4377-8f23-1bdeb7587d81" providerId="ADAL" clId="{14DA4211-AAE7-E846-996D-C07212070A5C}" dt="2022-03-30T01:29:27.032" v="1203" actId="20577"/>
        <pc:sldMkLst>
          <pc:docMk/>
          <pc:sldMk cId="0" sldId="269"/>
        </pc:sldMkLst>
        <pc:spChg chg="mod">
          <ac:chgData name="Joshua Bracefield" userId="d64b1e77-fcfe-4377-8f23-1bdeb7587d81" providerId="ADAL" clId="{14DA4211-AAE7-E846-996D-C07212070A5C}" dt="2022-03-30T01:27:25.196" v="1087" actId="1076"/>
          <ac:spMkLst>
            <pc:docMk/>
            <pc:sldMk cId="0" sldId="269"/>
            <ac:spMk id="4" creationId="{518343B6-2201-4ACD-B907-770BC22E8B26}"/>
          </ac:spMkLst>
        </pc:spChg>
        <pc:spChg chg="mod">
          <ac:chgData name="Joshua Bracefield" userId="d64b1e77-fcfe-4377-8f23-1bdeb7587d81" providerId="ADAL" clId="{14DA4211-AAE7-E846-996D-C07212070A5C}" dt="2022-03-30T01:29:27.032" v="1203" actId="20577"/>
          <ac:spMkLst>
            <pc:docMk/>
            <pc:sldMk cId="0" sldId="269"/>
            <ac:spMk id="91" creationId="{00000000-0000-0000-0000-000000000000}"/>
          </ac:spMkLst>
        </pc:spChg>
        <pc:graphicFrameChg chg="mod modGraphic">
          <ac:chgData name="Joshua Bracefield" userId="d64b1e77-fcfe-4377-8f23-1bdeb7587d81" providerId="ADAL" clId="{14DA4211-AAE7-E846-996D-C07212070A5C}" dt="2022-03-30T01:28:39.102" v="1169" actId="20577"/>
          <ac:graphicFrameMkLst>
            <pc:docMk/>
            <pc:sldMk cId="0" sldId="269"/>
            <ac:graphicFrameMk id="92" creationId="{00000000-0000-0000-0000-000000000000}"/>
          </ac:graphicFrameMkLst>
        </pc:graphicFrameChg>
      </pc:sldChg>
      <pc:sldChg chg="addSp delSp modSp mod">
        <pc:chgData name="Joshua Bracefield" userId="d64b1e77-fcfe-4377-8f23-1bdeb7587d81" providerId="ADAL" clId="{14DA4211-AAE7-E846-996D-C07212070A5C}" dt="2022-03-24T05:34:14.475" v="948" actId="20577"/>
        <pc:sldMkLst>
          <pc:docMk/>
          <pc:sldMk cId="975627948" sldId="272"/>
        </pc:sldMkLst>
        <pc:graphicFrameChg chg="add del mod modGraphic">
          <ac:chgData name="Joshua Bracefield" userId="d64b1e77-fcfe-4377-8f23-1bdeb7587d81" providerId="ADAL" clId="{14DA4211-AAE7-E846-996D-C07212070A5C}" dt="2022-03-24T05:34:14.475" v="948" actId="20577"/>
          <ac:graphicFrameMkLst>
            <pc:docMk/>
            <pc:sldMk cId="975627948" sldId="272"/>
            <ac:graphicFrameMk id="6" creationId="{A02ECB3F-5E1A-4602-8844-49609D54ADF8}"/>
          </ac:graphicFrameMkLst>
        </pc:graphicFrameChg>
      </pc:sldChg>
      <pc:sldChg chg="addSp delSp modSp del mod">
        <pc:chgData name="Joshua Bracefield" userId="d64b1e77-fcfe-4377-8f23-1bdeb7587d81" providerId="ADAL" clId="{14DA4211-AAE7-E846-996D-C07212070A5C}" dt="2022-04-19T15:07:23.973" v="6625" actId="2696"/>
        <pc:sldMkLst>
          <pc:docMk/>
          <pc:sldMk cId="270828811" sldId="273"/>
        </pc:sldMkLst>
        <pc:spChg chg="mod">
          <ac:chgData name="Joshua Bracefield" userId="d64b1e77-fcfe-4377-8f23-1bdeb7587d81" providerId="ADAL" clId="{14DA4211-AAE7-E846-996D-C07212070A5C}" dt="2022-04-19T15:05:18.522" v="6613" actId="20577"/>
          <ac:spMkLst>
            <pc:docMk/>
            <pc:sldMk cId="270828811" sldId="273"/>
            <ac:spMk id="2" creationId="{1CC5D32F-7C18-4D00-8D54-2FB046F0A206}"/>
          </ac:spMkLst>
        </pc:spChg>
        <pc:spChg chg="del mod">
          <ac:chgData name="Joshua Bracefield" userId="d64b1e77-fcfe-4377-8f23-1bdeb7587d81" providerId="ADAL" clId="{14DA4211-AAE7-E846-996D-C07212070A5C}" dt="2022-04-19T15:04:12.803" v="6598" actId="21"/>
          <ac:spMkLst>
            <pc:docMk/>
            <pc:sldMk cId="270828811" sldId="273"/>
            <ac:spMk id="4" creationId="{8CD07A82-A944-4A9B-9A52-515DAC30878A}"/>
          </ac:spMkLst>
        </pc:spChg>
        <pc:spChg chg="add del mod">
          <ac:chgData name="Joshua Bracefield" userId="d64b1e77-fcfe-4377-8f23-1bdeb7587d81" providerId="ADAL" clId="{14DA4211-AAE7-E846-996D-C07212070A5C}" dt="2022-04-19T15:04:31.098" v="6603" actId="21"/>
          <ac:spMkLst>
            <pc:docMk/>
            <pc:sldMk cId="270828811" sldId="273"/>
            <ac:spMk id="8" creationId="{0FE1D882-980D-5B34-5FA8-856E6BAAFC3D}"/>
          </ac:spMkLst>
        </pc:spChg>
        <pc:spChg chg="add del mod">
          <ac:chgData name="Joshua Bracefield" userId="d64b1e77-fcfe-4377-8f23-1bdeb7587d81" providerId="ADAL" clId="{14DA4211-AAE7-E846-996D-C07212070A5C}" dt="2022-04-19T15:04:18.170" v="6601" actId="478"/>
          <ac:spMkLst>
            <pc:docMk/>
            <pc:sldMk cId="270828811" sldId="273"/>
            <ac:spMk id="9" creationId="{25695827-642F-8229-598E-9CA44CB2B4A8}"/>
          </ac:spMkLst>
        </pc:spChg>
        <pc:graphicFrameChg chg="add del modGraphic">
          <ac:chgData name="Joshua Bracefield" userId="d64b1e77-fcfe-4377-8f23-1bdeb7587d81" providerId="ADAL" clId="{14DA4211-AAE7-E846-996D-C07212070A5C}" dt="2022-04-19T15:05:41.317" v="6616" actId="21"/>
          <ac:graphicFrameMkLst>
            <pc:docMk/>
            <pc:sldMk cId="270828811" sldId="273"/>
            <ac:graphicFrameMk id="10" creationId="{B4E1D04E-FBF7-55FB-66D2-8874E219C621}"/>
          </ac:graphicFrameMkLst>
        </pc:graphicFrameChg>
        <pc:graphicFrameChg chg="add del mod modGraphic">
          <ac:chgData name="Joshua Bracefield" userId="d64b1e77-fcfe-4377-8f23-1bdeb7587d81" providerId="ADAL" clId="{14DA4211-AAE7-E846-996D-C07212070A5C}" dt="2022-04-19T15:06:54.468" v="6621" actId="21"/>
          <ac:graphicFrameMkLst>
            <pc:docMk/>
            <pc:sldMk cId="270828811" sldId="273"/>
            <ac:graphicFrameMk id="11" creationId="{EAE0DB31-15B1-737E-69F3-41F28041533A}"/>
          </ac:graphicFrameMkLst>
        </pc:graphicFrameChg>
        <pc:picChg chg="add del mod">
          <ac:chgData name="Joshua Bracefield" userId="d64b1e77-fcfe-4377-8f23-1bdeb7587d81" providerId="ADAL" clId="{14DA4211-AAE7-E846-996D-C07212070A5C}" dt="2022-04-19T15:01:56.371" v="6540" actId="21"/>
          <ac:picMkLst>
            <pc:docMk/>
            <pc:sldMk cId="270828811" sldId="273"/>
            <ac:picMk id="5" creationId="{4E5D3EEC-9D73-5649-88E4-CFA4CDBFC52A}"/>
          </ac:picMkLst>
        </pc:picChg>
        <pc:picChg chg="add del mod">
          <ac:chgData name="Joshua Bracefield" userId="d64b1e77-fcfe-4377-8f23-1bdeb7587d81" providerId="ADAL" clId="{14DA4211-AAE7-E846-996D-C07212070A5C}" dt="2022-04-19T15:01:58.328" v="6541" actId="21"/>
          <ac:picMkLst>
            <pc:docMk/>
            <pc:sldMk cId="270828811" sldId="273"/>
            <ac:picMk id="7" creationId="{67010E72-2501-BBA2-85D4-151DAFEA5A4D}"/>
          </ac:picMkLst>
        </pc:picChg>
      </pc:sldChg>
      <pc:sldChg chg="addSp delSp modSp mod ord">
        <pc:chgData name="Joshua Bracefield" userId="d64b1e77-fcfe-4377-8f23-1bdeb7587d81" providerId="ADAL" clId="{14DA4211-AAE7-E846-996D-C07212070A5C}" dt="2022-04-13T21:15:32.974" v="5989" actId="1076"/>
        <pc:sldMkLst>
          <pc:docMk/>
          <pc:sldMk cId="89592267" sldId="274"/>
        </pc:sldMkLst>
        <pc:spChg chg="mod">
          <ac:chgData name="Joshua Bracefield" userId="d64b1e77-fcfe-4377-8f23-1bdeb7587d81" providerId="ADAL" clId="{14DA4211-AAE7-E846-996D-C07212070A5C}" dt="2022-04-04T00:28:28.428" v="1263" actId="20577"/>
          <ac:spMkLst>
            <pc:docMk/>
            <pc:sldMk cId="89592267" sldId="274"/>
            <ac:spMk id="2" creationId="{1CC5D32F-7C18-4D00-8D54-2FB046F0A206}"/>
          </ac:spMkLst>
        </pc:spChg>
        <pc:picChg chg="mod">
          <ac:chgData name="Joshua Bracefield" userId="d64b1e77-fcfe-4377-8f23-1bdeb7587d81" providerId="ADAL" clId="{14DA4211-AAE7-E846-996D-C07212070A5C}" dt="2022-04-13T21:15:32.974" v="5989" actId="1076"/>
          <ac:picMkLst>
            <pc:docMk/>
            <pc:sldMk cId="89592267" sldId="274"/>
            <ac:picMk id="3" creationId="{3F82BB0C-5860-909B-ADCF-A03E445969A6}"/>
          </ac:picMkLst>
        </pc:picChg>
        <pc:picChg chg="add del mod">
          <ac:chgData name="Joshua Bracefield" userId="d64b1e77-fcfe-4377-8f23-1bdeb7587d81" providerId="ADAL" clId="{14DA4211-AAE7-E846-996D-C07212070A5C}" dt="2022-04-04T00:36:13.982" v="1404" actId="478"/>
          <ac:picMkLst>
            <pc:docMk/>
            <pc:sldMk cId="89592267" sldId="274"/>
            <ac:picMk id="5" creationId="{A3EB9601-3048-B549-8A62-5E18F981756B}"/>
          </ac:picMkLst>
        </pc:picChg>
      </pc:sldChg>
      <pc:sldChg chg="addSp delSp modSp add mod ord">
        <pc:chgData name="Joshua Bracefield" userId="d64b1e77-fcfe-4377-8f23-1bdeb7587d81" providerId="ADAL" clId="{14DA4211-AAE7-E846-996D-C07212070A5C}" dt="2022-04-18T23:12:14.306" v="6015" actId="962"/>
        <pc:sldMkLst>
          <pc:docMk/>
          <pc:sldMk cId="1802923923" sldId="276"/>
        </pc:sldMkLst>
        <pc:spChg chg="mod">
          <ac:chgData name="Joshua Bracefield" userId="d64b1e77-fcfe-4377-8f23-1bdeb7587d81" providerId="ADAL" clId="{14DA4211-AAE7-E846-996D-C07212070A5C}" dt="2022-04-18T23:11:39.800" v="6006" actId="20577"/>
          <ac:spMkLst>
            <pc:docMk/>
            <pc:sldMk cId="1802923923" sldId="276"/>
            <ac:spMk id="86" creationId="{00000000-0000-0000-0000-000000000000}"/>
          </ac:spMkLst>
        </pc:spChg>
        <pc:picChg chg="del mod">
          <ac:chgData name="Joshua Bracefield" userId="d64b1e77-fcfe-4377-8f23-1bdeb7587d81" providerId="ADAL" clId="{14DA4211-AAE7-E846-996D-C07212070A5C}" dt="2022-04-18T23:11:44.239" v="6008" actId="478"/>
          <ac:picMkLst>
            <pc:docMk/>
            <pc:sldMk cId="1802923923" sldId="276"/>
            <ac:picMk id="3" creationId="{6BA4219C-1FF5-C848-8564-B902E275DA82}"/>
          </ac:picMkLst>
        </pc:picChg>
        <pc:picChg chg="add mod">
          <ac:chgData name="Joshua Bracefield" userId="d64b1e77-fcfe-4377-8f23-1bdeb7587d81" providerId="ADAL" clId="{14DA4211-AAE7-E846-996D-C07212070A5C}" dt="2022-04-18T23:12:14.306" v="6015" actId="962"/>
          <ac:picMkLst>
            <pc:docMk/>
            <pc:sldMk cId="1802923923" sldId="276"/>
            <ac:picMk id="4" creationId="{04AA904F-8370-3E7D-9DEA-1E1A1929784D}"/>
          </ac:picMkLst>
        </pc:picChg>
      </pc:sldChg>
      <pc:sldChg chg="modSp add mod ord">
        <pc:chgData name="Joshua Bracefield" userId="d64b1e77-fcfe-4377-8f23-1bdeb7587d81" providerId="ADAL" clId="{14DA4211-AAE7-E846-996D-C07212070A5C}" dt="2022-04-18T23:19:42.070" v="6333"/>
        <pc:sldMkLst>
          <pc:docMk/>
          <pc:sldMk cId="2249003781" sldId="277"/>
        </pc:sldMkLst>
        <pc:spChg chg="mod">
          <ac:chgData name="Joshua Bracefield" userId="d64b1e77-fcfe-4377-8f23-1bdeb7587d81" providerId="ADAL" clId="{14DA4211-AAE7-E846-996D-C07212070A5C}" dt="2022-04-18T23:13:18.428" v="6039" actId="20577"/>
          <ac:spMkLst>
            <pc:docMk/>
            <pc:sldMk cId="2249003781" sldId="277"/>
            <ac:spMk id="91" creationId="{00000000-0000-0000-0000-000000000000}"/>
          </ac:spMkLst>
        </pc:spChg>
        <pc:graphicFrameChg chg="mod modGraphic">
          <ac:chgData name="Joshua Bracefield" userId="d64b1e77-fcfe-4377-8f23-1bdeb7587d81" providerId="ADAL" clId="{14DA4211-AAE7-E846-996D-C07212070A5C}" dt="2022-04-18T23:19:42.070" v="6333"/>
          <ac:graphicFrameMkLst>
            <pc:docMk/>
            <pc:sldMk cId="2249003781" sldId="277"/>
            <ac:graphicFrameMk id="92" creationId="{00000000-0000-0000-0000-000000000000}"/>
          </ac:graphicFrameMkLst>
        </pc:graphicFrameChg>
      </pc:sldChg>
      <pc:sldChg chg="addSp delSp modSp add mod ord modNotesTx">
        <pc:chgData name="Joshua Bracefield" userId="d64b1e77-fcfe-4377-8f23-1bdeb7587d81" providerId="ADAL" clId="{14DA4211-AAE7-E846-996D-C07212070A5C}" dt="2022-04-19T15:43:38.407" v="8106" actId="20577"/>
        <pc:sldMkLst>
          <pc:docMk/>
          <pc:sldMk cId="3199172822" sldId="278"/>
        </pc:sldMkLst>
        <pc:spChg chg="del mod">
          <ac:chgData name="Joshua Bracefield" userId="d64b1e77-fcfe-4377-8f23-1bdeb7587d81" providerId="ADAL" clId="{14DA4211-AAE7-E846-996D-C07212070A5C}" dt="2022-04-19T15:07:40.690" v="6635" actId="21"/>
          <ac:spMkLst>
            <pc:docMk/>
            <pc:sldMk cId="3199172822" sldId="278"/>
            <ac:spMk id="4" creationId="{518343B6-2201-4ACD-B907-770BC22E8B26}"/>
          </ac:spMkLst>
        </pc:spChg>
        <pc:spChg chg="mod">
          <ac:chgData name="Joshua Bracefield" userId="d64b1e77-fcfe-4377-8f23-1bdeb7587d81" providerId="ADAL" clId="{14DA4211-AAE7-E846-996D-C07212070A5C}" dt="2022-04-19T15:12:19.166" v="6839" actId="313"/>
          <ac:spMkLst>
            <pc:docMk/>
            <pc:sldMk cId="3199172822" sldId="278"/>
            <ac:spMk id="91" creationId="{00000000-0000-0000-0000-000000000000}"/>
          </ac:spMkLst>
        </pc:spChg>
        <pc:graphicFrameChg chg="add del mod modGraphic">
          <ac:chgData name="Joshua Bracefield" userId="d64b1e77-fcfe-4377-8f23-1bdeb7587d81" providerId="ADAL" clId="{14DA4211-AAE7-E846-996D-C07212070A5C}" dt="2022-04-19T15:43:38.407" v="8106" actId="20577"/>
          <ac:graphicFrameMkLst>
            <pc:docMk/>
            <pc:sldMk cId="3199172822" sldId="278"/>
            <ac:graphicFrameMk id="92" creationId="{00000000-0000-0000-0000-000000000000}"/>
          </ac:graphicFrameMkLst>
        </pc:graphicFrameChg>
      </pc:sldChg>
      <pc:sldChg chg="addSp delSp modSp add mod ord">
        <pc:chgData name="Joshua Bracefield" userId="d64b1e77-fcfe-4377-8f23-1bdeb7587d81" providerId="ADAL" clId="{14DA4211-AAE7-E846-996D-C07212070A5C}" dt="2022-04-19T23:31:06.242" v="8788" actId="1076"/>
        <pc:sldMkLst>
          <pc:docMk/>
          <pc:sldMk cId="166288692" sldId="279"/>
        </pc:sldMkLst>
        <pc:spChg chg="add del mod">
          <ac:chgData name="Joshua Bracefield" userId="d64b1e77-fcfe-4377-8f23-1bdeb7587d81" providerId="ADAL" clId="{14DA4211-AAE7-E846-996D-C07212070A5C}" dt="2022-04-19T23:19:26.893" v="8112" actId="21"/>
          <ac:spMkLst>
            <pc:docMk/>
            <pc:sldMk cId="166288692" sldId="279"/>
            <ac:spMk id="2" creationId="{C87C9FAE-262E-AA50-24E4-3BD230605789}"/>
          </ac:spMkLst>
        </pc:spChg>
        <pc:spChg chg="add mod">
          <ac:chgData name="Joshua Bracefield" userId="d64b1e77-fcfe-4377-8f23-1bdeb7587d81" providerId="ADAL" clId="{14DA4211-AAE7-E846-996D-C07212070A5C}" dt="2022-04-19T23:22:08.337" v="8176" actId="1076"/>
          <ac:spMkLst>
            <pc:docMk/>
            <pc:sldMk cId="166288692" sldId="279"/>
            <ac:spMk id="6" creationId="{34BEE7FC-E1D4-8AF0-EA9B-D147D8A6B8BA}"/>
          </ac:spMkLst>
        </pc:spChg>
        <pc:spChg chg="add mod">
          <ac:chgData name="Joshua Bracefield" userId="d64b1e77-fcfe-4377-8f23-1bdeb7587d81" providerId="ADAL" clId="{14DA4211-AAE7-E846-996D-C07212070A5C}" dt="2022-04-19T23:27:19.568" v="8396" actId="20577"/>
          <ac:spMkLst>
            <pc:docMk/>
            <pc:sldMk cId="166288692" sldId="279"/>
            <ac:spMk id="7" creationId="{E7D7D0D3-C1C7-FC37-5546-D9AD403DFCF7}"/>
          </ac:spMkLst>
        </pc:spChg>
        <pc:spChg chg="add del mod">
          <ac:chgData name="Joshua Bracefield" userId="d64b1e77-fcfe-4377-8f23-1bdeb7587d81" providerId="ADAL" clId="{14DA4211-AAE7-E846-996D-C07212070A5C}" dt="2022-04-19T23:29:07.472" v="8577" actId="21"/>
          <ac:spMkLst>
            <pc:docMk/>
            <pc:sldMk cId="166288692" sldId="279"/>
            <ac:spMk id="8" creationId="{43DB3220-46A3-26F0-A6E4-3721EF1FB985}"/>
          </ac:spMkLst>
        </pc:spChg>
        <pc:spChg chg="add mod">
          <ac:chgData name="Joshua Bracefield" userId="d64b1e77-fcfe-4377-8f23-1bdeb7587d81" providerId="ADAL" clId="{14DA4211-AAE7-E846-996D-C07212070A5C}" dt="2022-04-19T23:31:06.242" v="8788" actId="1076"/>
          <ac:spMkLst>
            <pc:docMk/>
            <pc:sldMk cId="166288692" sldId="279"/>
            <ac:spMk id="9" creationId="{A49CB5C3-29AC-78E1-98F0-26D8DEAB4CBE}"/>
          </ac:spMkLst>
        </pc:spChg>
        <pc:picChg chg="del">
          <ac:chgData name="Joshua Bracefield" userId="d64b1e77-fcfe-4377-8f23-1bdeb7587d81" providerId="ADAL" clId="{14DA4211-AAE7-E846-996D-C07212070A5C}" dt="2022-04-19T23:18:41.944" v="8109" actId="478"/>
          <ac:picMkLst>
            <pc:docMk/>
            <pc:sldMk cId="166288692" sldId="279"/>
            <ac:picMk id="4" creationId="{04AA904F-8370-3E7D-9DEA-1E1A1929784D}"/>
          </ac:picMkLst>
        </pc:picChg>
        <pc:picChg chg="add mod">
          <ac:chgData name="Joshua Bracefield" userId="d64b1e77-fcfe-4377-8f23-1bdeb7587d81" providerId="ADAL" clId="{14DA4211-AAE7-E846-996D-C07212070A5C}" dt="2022-04-19T23:20:48.676" v="8123" actId="1076"/>
          <ac:picMkLst>
            <pc:docMk/>
            <pc:sldMk cId="166288692" sldId="279"/>
            <ac:picMk id="5" creationId="{F132FB8E-5973-55E4-7EA5-24C4D626FFFE}"/>
          </ac:picMkLst>
        </pc:picChg>
      </pc:sldChg>
    </pc:docChg>
  </pc:docChgLst>
  <pc:docChgLst>
    <pc:chgData name="Joshua Bracefield" userId="S::bracefield2@middleton.school.nz::d64b1e77-fcfe-4377-8f23-1bdeb7587d81" providerId="AD" clId="Web-{7C8F4E42-49F9-55D8-89F8-1F09FAA9775C}"/>
    <pc:docChg chg="modSld">
      <pc:chgData name="Joshua Bracefield" userId="S::bracefield2@middleton.school.nz::d64b1e77-fcfe-4377-8f23-1bdeb7587d81" providerId="AD" clId="Web-{7C8F4E42-49F9-55D8-89F8-1F09FAA9775C}" dt="2022-04-13T01:31:47.348" v="8" actId="1076"/>
      <pc:docMkLst>
        <pc:docMk/>
      </pc:docMkLst>
      <pc:sldChg chg="addSp delSp modSp">
        <pc:chgData name="Joshua Bracefield" userId="S::bracefield2@middleton.school.nz::d64b1e77-fcfe-4377-8f23-1bdeb7587d81" providerId="AD" clId="Web-{7C8F4E42-49F9-55D8-89F8-1F09FAA9775C}" dt="2022-04-13T01:31:47.348" v="8" actId="1076"/>
        <pc:sldMkLst>
          <pc:docMk/>
          <pc:sldMk cId="89592267" sldId="274"/>
        </pc:sldMkLst>
        <pc:spChg chg="del mod">
          <ac:chgData name="Joshua Bracefield" userId="S::bracefield2@middleton.school.nz::d64b1e77-fcfe-4377-8f23-1bdeb7587d81" providerId="AD" clId="Web-{7C8F4E42-49F9-55D8-89F8-1F09FAA9775C}" dt="2022-04-13T01:31:29.723" v="7"/>
          <ac:spMkLst>
            <pc:docMk/>
            <pc:sldMk cId="89592267" sldId="274"/>
            <ac:spMk id="4" creationId="{8CD07A82-A944-4A9B-9A52-515DAC30878A}"/>
          </ac:spMkLst>
        </pc:spChg>
        <pc:picChg chg="add mod">
          <ac:chgData name="Joshua Bracefield" userId="S::bracefield2@middleton.school.nz::d64b1e77-fcfe-4377-8f23-1bdeb7587d81" providerId="AD" clId="Web-{7C8F4E42-49F9-55D8-89F8-1F09FAA9775C}" dt="2022-04-13T01:31:47.348" v="8" actId="1076"/>
          <ac:picMkLst>
            <pc:docMk/>
            <pc:sldMk cId="89592267" sldId="274"/>
            <ac:picMk id="3" creationId="{3F82BB0C-5860-909B-ADCF-A03E445969A6}"/>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D28C0-BEB6-42B0-A203-EEE1023219C4}" type="datetimeFigureOut">
              <a:rPr lang="en-NZ" smtClean="0"/>
              <a:t>20/04/22</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9B2B17-F4B1-4A14-AF99-5A366D45E74A}" type="slidenum">
              <a:rPr lang="en-NZ" smtClean="0"/>
              <a:t>‹#›</a:t>
            </a:fld>
            <a:endParaRPr lang="en-NZ"/>
          </a:p>
        </p:txBody>
      </p:sp>
    </p:spTree>
    <p:extLst>
      <p:ext uri="{BB962C8B-B14F-4D97-AF65-F5344CB8AC3E}">
        <p14:creationId xmlns:p14="http://schemas.microsoft.com/office/powerpoint/2010/main" val="26100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Additional rows can be added by clicking in the last cell and then using the Tab key </a:t>
            </a:r>
          </a:p>
        </p:txBody>
      </p:sp>
      <p:sp>
        <p:nvSpPr>
          <p:cNvPr id="4" name="Slide Number Placeholder 3"/>
          <p:cNvSpPr>
            <a:spLocks noGrp="1"/>
          </p:cNvSpPr>
          <p:nvPr>
            <p:ph type="sldNum" sz="quarter" idx="5"/>
          </p:nvPr>
        </p:nvSpPr>
        <p:spPr/>
        <p:txBody>
          <a:bodyPr/>
          <a:lstStyle/>
          <a:p>
            <a:fld id="{D89B2B17-F4B1-4A14-AF99-5A366D45E74A}" type="slidenum">
              <a:rPr lang="en-NZ" smtClean="0"/>
              <a:t>3</a:t>
            </a:fld>
            <a:endParaRPr lang="en-NZ"/>
          </a:p>
        </p:txBody>
      </p:sp>
    </p:spTree>
    <p:extLst>
      <p:ext uri="{BB962C8B-B14F-4D97-AF65-F5344CB8AC3E}">
        <p14:creationId xmlns:p14="http://schemas.microsoft.com/office/powerpoint/2010/main" val="8616716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9322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6815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15</a:t>
            </a:fld>
            <a:endParaRPr lang="en-NZ"/>
          </a:p>
        </p:txBody>
      </p:sp>
    </p:spTree>
    <p:extLst>
      <p:ext uri="{BB962C8B-B14F-4D97-AF65-F5344CB8AC3E}">
        <p14:creationId xmlns:p14="http://schemas.microsoft.com/office/powerpoint/2010/main" val="1431557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rPr>
              <a:t>Discuss how the information from planning, testing and trialling of components assisted in the development of a high-quality outcome.</a:t>
            </a: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16</a:t>
            </a:fld>
            <a:endParaRPr lang="en-NZ"/>
          </a:p>
        </p:txBody>
      </p:sp>
    </p:spTree>
    <p:extLst>
      <p:ext uri="{BB962C8B-B14F-4D97-AF65-F5344CB8AC3E}">
        <p14:creationId xmlns:p14="http://schemas.microsoft.com/office/powerpoint/2010/main" val="1738331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Paste screenshots of your initial Trello board / task decomposition on this slide.  If you have a long list, you might need to break it up into several slides. </a:t>
            </a:r>
            <a:r>
              <a:rPr lang="en-NZ" dirty="0">
                <a:latin typeface="Arial" panose="020B0604020202020204" pitchFamily="34" charset="0"/>
                <a:ea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4</a:t>
            </a:fld>
            <a:endParaRPr lang="en-NZ"/>
          </a:p>
        </p:txBody>
      </p:sp>
    </p:spTree>
    <p:extLst>
      <p:ext uri="{BB962C8B-B14F-4D97-AF65-F5344CB8AC3E}">
        <p14:creationId xmlns:p14="http://schemas.microsoft.com/office/powerpoint/2010/main" val="992946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pPr>
            <a:r>
              <a:rPr lang="en-NZ" i="1" dirty="0">
                <a:latin typeface="Arial" panose="020B0604020202020204" pitchFamily="34" charset="0"/>
                <a:ea typeface="Arial" panose="020B0604020202020204" pitchFamily="34" charset="0"/>
              </a:rPr>
              <a:t>You must show the results of testing. For each component, include a screenshot proving it works.  You can also include notes about each test. </a:t>
            </a:r>
            <a:endParaRPr lang="en-NZ" dirty="0">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D89B2B17-F4B1-4A14-AF99-5A366D45E74A}" type="slidenum">
              <a:rPr lang="en-NZ" smtClean="0"/>
              <a:t>7</a:t>
            </a:fld>
            <a:endParaRPr lang="en-NZ"/>
          </a:p>
        </p:txBody>
      </p:sp>
    </p:spTree>
    <p:extLst>
      <p:ext uri="{BB962C8B-B14F-4D97-AF65-F5344CB8AC3E}">
        <p14:creationId xmlns:p14="http://schemas.microsoft.com/office/powerpoint/2010/main" val="3683133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3326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025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23529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Show testing for your assembled outcome below.  This should include a test plan followed by screenshot proof.  </a:t>
            </a:r>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11</a:t>
            </a:fld>
            <a:endParaRPr lang="en-NZ"/>
          </a:p>
        </p:txBody>
      </p:sp>
    </p:spTree>
    <p:extLst>
      <p:ext uri="{BB962C8B-B14F-4D97-AF65-F5344CB8AC3E}">
        <p14:creationId xmlns:p14="http://schemas.microsoft.com/office/powerpoint/2010/main" val="234755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5A1-3E0A-4705-9C97-C8C0164D6A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9A7C6B64-3A6D-4435-AEDD-2D2A6FF231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AB30000D-DDE8-49C1-9438-42689EE568DB}"/>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5A726522-006F-4365-8D7A-8E2BD3CE9D3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2A650961-C8DB-44A1-A76B-94FF54BDD01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133726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4488B-DFFF-4B07-A0BA-64CD472C146F}"/>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4932BC4-DD7E-47E5-B3FD-DC323F01CF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030AC0B-9E84-400A-A785-84406E4FFE09}"/>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9A652123-A2BD-4B07-9571-961C5C273D2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8E12AC71-FC31-406D-99EC-88042929957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239005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ACA701-B07E-4B07-8EC8-3AFD3B324B4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6B465E95-319F-40A9-A78E-00D872D598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39B5F9D3-2B30-42E7-A1E7-99BCEC846CFE}"/>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C4B925A2-611B-4522-8616-4673C43DFF36}"/>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C7F928E-F720-45F9-B182-58AB572910BB}"/>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214068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02651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15BC8-6ED7-43AE-BB28-B5DEAAC9319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CF5BAE53-14C6-494B-9BF3-8269396DBC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E7D1449-7F83-4F3D-AA8E-7F357D98550A}"/>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613F9183-259C-42DE-8318-5E9AA20E3D49}"/>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A5FAA2D3-7320-4D0C-811D-5F925A18337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43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392AE-110D-4D78-AB31-12012FB3C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48A1B2FE-90A7-41BC-A0B8-CD308E3F5E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25321D-B3E7-4832-91A4-6FCFBC4CF18F}"/>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86A1D7A6-DB42-4D12-96C3-6B97BF0715D8}"/>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7B7530B-E6FC-45CB-A124-50254867173A}"/>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781688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1704-775A-4B55-9452-74484150FDB8}"/>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8AC1D9E3-C75E-4AD1-9284-388F525F10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2C2594FE-FF43-4A70-8E58-96A26F9BA1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6C8EF460-0BC5-4DA2-B3F9-CC7F4337940A}"/>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6" name="Footer Placeholder 5">
            <a:extLst>
              <a:ext uri="{FF2B5EF4-FFF2-40B4-BE49-F238E27FC236}">
                <a16:creationId xmlns:a16="http://schemas.microsoft.com/office/drawing/2014/main" id="{A1840789-6B30-4EA7-A617-008455D07698}"/>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3432421-2ACD-4520-9197-543C6594F5F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408677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0C44-8B61-4277-A81D-AB09163F0372}"/>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E3A50201-D79E-42EC-8E4B-64F13D3178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83F05F-B5F5-4CE5-A809-0418C9A5C7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690D45C8-AA35-47BF-94F9-83BC63C4F2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D0E969-E99C-4F4C-A8CE-8D6EB4E580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1A9A7D6B-52F3-497B-9BD5-0DB56C8E267C}"/>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8" name="Footer Placeholder 7">
            <a:extLst>
              <a:ext uri="{FF2B5EF4-FFF2-40B4-BE49-F238E27FC236}">
                <a16:creationId xmlns:a16="http://schemas.microsoft.com/office/drawing/2014/main" id="{C5287DC9-A437-4DC1-8DEF-56C273F53D6D}"/>
              </a:ext>
            </a:extLst>
          </p:cNvPr>
          <p:cNvSpPr>
            <a:spLocks noGrp="1"/>
          </p:cNvSpPr>
          <p:nvPr>
            <p:ph type="ftr" sz="quarter" idx="11"/>
          </p:nvPr>
        </p:nvSpPr>
        <p:spPr/>
        <p:txBody>
          <a:bodyPr/>
          <a:lstStyle/>
          <a:p>
            <a:endParaRPr lang="en-NZ" dirty="0"/>
          </a:p>
        </p:txBody>
      </p:sp>
      <p:sp>
        <p:nvSpPr>
          <p:cNvPr id="9" name="Slide Number Placeholder 8">
            <a:extLst>
              <a:ext uri="{FF2B5EF4-FFF2-40B4-BE49-F238E27FC236}">
                <a16:creationId xmlns:a16="http://schemas.microsoft.com/office/drawing/2014/main" id="{98E1E4FD-ED93-4D04-866A-65E36FE1299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01150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7ADA-5F94-491F-A3FD-E3042679F9BA}"/>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C02EA47D-65BE-4F19-B4B5-6AA5BA4FD3A9}"/>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4" name="Footer Placeholder 3">
            <a:extLst>
              <a:ext uri="{FF2B5EF4-FFF2-40B4-BE49-F238E27FC236}">
                <a16:creationId xmlns:a16="http://schemas.microsoft.com/office/drawing/2014/main" id="{10A354AF-B6C0-46A6-86A3-28D3AC2C198E}"/>
              </a:ext>
            </a:extLst>
          </p:cNvPr>
          <p:cNvSpPr>
            <a:spLocks noGrp="1"/>
          </p:cNvSpPr>
          <p:nvPr>
            <p:ph type="ftr" sz="quarter" idx="11"/>
          </p:nvPr>
        </p:nvSpPr>
        <p:spPr/>
        <p:txBody>
          <a:bodyPr/>
          <a:lstStyle/>
          <a:p>
            <a:endParaRPr lang="en-NZ" dirty="0"/>
          </a:p>
        </p:txBody>
      </p:sp>
      <p:sp>
        <p:nvSpPr>
          <p:cNvPr id="5" name="Slide Number Placeholder 4">
            <a:extLst>
              <a:ext uri="{FF2B5EF4-FFF2-40B4-BE49-F238E27FC236}">
                <a16:creationId xmlns:a16="http://schemas.microsoft.com/office/drawing/2014/main" id="{5E975E0F-39DE-4C2E-BACD-831BFFA8ACD3}"/>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73949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DCF0C9-70BE-4BE7-92C7-21DBBE6A2B19}"/>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3" name="Footer Placeholder 2">
            <a:extLst>
              <a:ext uri="{FF2B5EF4-FFF2-40B4-BE49-F238E27FC236}">
                <a16:creationId xmlns:a16="http://schemas.microsoft.com/office/drawing/2014/main" id="{98F185B2-7CA3-4321-9ED2-3CA793515367}"/>
              </a:ext>
            </a:extLst>
          </p:cNvPr>
          <p:cNvSpPr>
            <a:spLocks noGrp="1"/>
          </p:cNvSpPr>
          <p:nvPr>
            <p:ph type="ftr" sz="quarter" idx="11"/>
          </p:nvPr>
        </p:nvSpPr>
        <p:spPr/>
        <p:txBody>
          <a:bodyPr/>
          <a:lstStyle/>
          <a:p>
            <a:endParaRPr lang="en-NZ" dirty="0"/>
          </a:p>
        </p:txBody>
      </p:sp>
      <p:sp>
        <p:nvSpPr>
          <p:cNvPr id="4" name="Slide Number Placeholder 3">
            <a:extLst>
              <a:ext uri="{FF2B5EF4-FFF2-40B4-BE49-F238E27FC236}">
                <a16:creationId xmlns:a16="http://schemas.microsoft.com/office/drawing/2014/main" id="{BA8DC3A0-AED3-4236-9F99-AD0661DD7D5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57975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A752C-6E66-409D-84A9-B3A1FEB714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2CE3BAD0-1D81-441B-A400-D02DB4C980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1E4CE427-AFDE-454D-9BA1-7B23DF256F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EAD505-5477-455D-8F5F-BC3688744CE9}"/>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6" name="Footer Placeholder 5">
            <a:extLst>
              <a:ext uri="{FF2B5EF4-FFF2-40B4-BE49-F238E27FC236}">
                <a16:creationId xmlns:a16="http://schemas.microsoft.com/office/drawing/2014/main" id="{8A94D95E-B366-4DCB-99FB-15EF5C2372F0}"/>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98FB6314-820D-4316-8299-3C7469AF6E2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28792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8BDE4-1C2B-4B07-B184-E89B70CA4A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48FE7B0F-FDB0-46E3-A4CF-7CDA5877CA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dirty="0"/>
          </a:p>
        </p:txBody>
      </p:sp>
      <p:sp>
        <p:nvSpPr>
          <p:cNvPr id="4" name="Text Placeholder 3">
            <a:extLst>
              <a:ext uri="{FF2B5EF4-FFF2-40B4-BE49-F238E27FC236}">
                <a16:creationId xmlns:a16="http://schemas.microsoft.com/office/drawing/2014/main" id="{66C30B57-02DC-49D0-91BF-AEBE3B10F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CAD543-F957-4398-B2B1-81AB9F8B0DC5}"/>
              </a:ext>
            </a:extLst>
          </p:cNvPr>
          <p:cNvSpPr>
            <a:spLocks noGrp="1"/>
          </p:cNvSpPr>
          <p:nvPr>
            <p:ph type="dt" sz="half" idx="10"/>
          </p:nvPr>
        </p:nvSpPr>
        <p:spPr/>
        <p:txBody>
          <a:bodyPr/>
          <a:lstStyle/>
          <a:p>
            <a:fld id="{9C4A4F43-1C06-40E6-8F87-8B286982E50E}" type="datetimeFigureOut">
              <a:rPr lang="en-NZ" smtClean="0"/>
              <a:t>20/04/22</a:t>
            </a:fld>
            <a:endParaRPr lang="en-NZ" dirty="0"/>
          </a:p>
        </p:txBody>
      </p:sp>
      <p:sp>
        <p:nvSpPr>
          <p:cNvPr id="6" name="Footer Placeholder 5">
            <a:extLst>
              <a:ext uri="{FF2B5EF4-FFF2-40B4-BE49-F238E27FC236}">
                <a16:creationId xmlns:a16="http://schemas.microsoft.com/office/drawing/2014/main" id="{FF9DAD86-4A86-4614-AF18-277D86A724D3}"/>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DD0AD6F-A3DB-463C-B7B1-00E2C1AB42E6}"/>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492053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1931B4-8E71-42B9-8002-AAD74F5695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3FE6482-ADA7-4336-AEC8-67FD1510A5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DEF033E-F03C-4674-909F-BC74AC281F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4A4F43-1C06-40E6-8F87-8B286982E50E}" type="datetimeFigureOut">
              <a:rPr lang="en-NZ" smtClean="0"/>
              <a:t>20/04/22</a:t>
            </a:fld>
            <a:endParaRPr lang="en-NZ" dirty="0"/>
          </a:p>
        </p:txBody>
      </p:sp>
      <p:sp>
        <p:nvSpPr>
          <p:cNvPr id="5" name="Footer Placeholder 4">
            <a:extLst>
              <a:ext uri="{FF2B5EF4-FFF2-40B4-BE49-F238E27FC236}">
                <a16:creationId xmlns:a16="http://schemas.microsoft.com/office/drawing/2014/main" id="{76617F26-6C74-4AB2-BD4B-94D7AB10FC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dirty="0"/>
          </a:p>
        </p:txBody>
      </p:sp>
      <p:sp>
        <p:nvSpPr>
          <p:cNvPr id="6" name="Slide Number Placeholder 5">
            <a:extLst>
              <a:ext uri="{FF2B5EF4-FFF2-40B4-BE49-F238E27FC236}">
                <a16:creationId xmlns:a16="http://schemas.microsoft.com/office/drawing/2014/main" id="{08C64EE4-BE6A-494B-95C7-0133EE3B33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E36FE-F1E4-4E75-8BAB-62ADB9F0ED0A}" type="slidenum">
              <a:rPr lang="en-NZ" smtClean="0"/>
              <a:t>‹#›</a:t>
            </a:fld>
            <a:endParaRPr lang="en-NZ" dirty="0"/>
          </a:p>
        </p:txBody>
      </p:sp>
    </p:spTree>
    <p:extLst>
      <p:ext uri="{BB962C8B-B14F-4D97-AF65-F5344CB8AC3E}">
        <p14:creationId xmlns:p14="http://schemas.microsoft.com/office/powerpoint/2010/main" val="329511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trello.com/b/4ApV5W8c/decomposition" TargetMode="External"/><Relationship Id="rId2" Type="http://schemas.openxmlformats.org/officeDocument/2006/relationships/hyperlink" Target="https://github.com/joshbatmiddleton/Lucky-Unicorn"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C2811-5704-42C1-869B-16E29CB6572E}"/>
              </a:ext>
            </a:extLst>
          </p:cNvPr>
          <p:cNvSpPr>
            <a:spLocks noGrp="1"/>
          </p:cNvSpPr>
          <p:nvPr>
            <p:ph type="ctrTitle"/>
          </p:nvPr>
        </p:nvSpPr>
        <p:spPr/>
        <p:txBody>
          <a:bodyPr>
            <a:normAutofit/>
          </a:bodyPr>
          <a:lstStyle/>
          <a:p>
            <a:r>
              <a:rPr lang="en-NZ" dirty="0"/>
              <a:t>Lucky Unicorn Documentation</a:t>
            </a:r>
          </a:p>
        </p:txBody>
      </p:sp>
      <p:sp>
        <p:nvSpPr>
          <p:cNvPr id="3" name="Subtitle 2">
            <a:extLst>
              <a:ext uri="{FF2B5EF4-FFF2-40B4-BE49-F238E27FC236}">
                <a16:creationId xmlns:a16="http://schemas.microsoft.com/office/drawing/2014/main" id="{930E6464-DA98-43C8-B6C9-594748754628}"/>
              </a:ext>
            </a:extLst>
          </p:cNvPr>
          <p:cNvSpPr>
            <a:spLocks noGrp="1"/>
          </p:cNvSpPr>
          <p:nvPr>
            <p:ph type="subTitle" idx="1"/>
          </p:nvPr>
        </p:nvSpPr>
        <p:spPr/>
        <p:txBody>
          <a:bodyPr/>
          <a:lstStyle/>
          <a:p>
            <a:endParaRPr lang="en-NZ" b="1" dirty="0"/>
          </a:p>
          <a:p>
            <a:r>
              <a:rPr lang="en-NZ" b="1" dirty="0"/>
              <a:t>Joshua Bracefield</a:t>
            </a:r>
          </a:p>
        </p:txBody>
      </p:sp>
    </p:spTree>
    <p:extLst>
      <p:ext uri="{BB962C8B-B14F-4D97-AF65-F5344CB8AC3E}">
        <p14:creationId xmlns:p14="http://schemas.microsoft.com/office/powerpoint/2010/main" val="1362934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How much - Test Plan</a:t>
            </a:r>
            <a:endParaRPr sz="4000" dirty="0"/>
          </a:p>
        </p:txBody>
      </p:sp>
      <p:graphicFrame>
        <p:nvGraphicFramePr>
          <p:cNvPr id="92" name="Google Shape;92;p19"/>
          <p:cNvGraphicFramePr/>
          <p:nvPr>
            <p:extLst>
              <p:ext uri="{D42A27DB-BD31-4B8C-83A1-F6EECF244321}">
                <p14:modId xmlns:p14="http://schemas.microsoft.com/office/powerpoint/2010/main" val="1286193377"/>
              </p:ext>
            </p:extLst>
          </p:nvPr>
        </p:nvGraphicFramePr>
        <p:xfrm>
          <a:off x="415600" y="1263282"/>
          <a:ext cx="11649021" cy="5377269"/>
        </p:xfrm>
        <a:graphic>
          <a:graphicData uri="http://schemas.openxmlformats.org/drawingml/2006/table">
            <a:tbl>
              <a:tblPr>
                <a:noFill/>
              </a:tblPr>
              <a:tblGrid>
                <a:gridCol w="3807492">
                  <a:extLst>
                    <a:ext uri="{9D8B030D-6E8A-4147-A177-3AD203B41FA5}">
                      <a16:colId xmlns:a16="http://schemas.microsoft.com/office/drawing/2014/main" val="20000"/>
                    </a:ext>
                  </a:extLst>
                </a:gridCol>
                <a:gridCol w="7841529">
                  <a:extLst>
                    <a:ext uri="{9D8B030D-6E8A-4147-A177-3AD203B41FA5}">
                      <a16:colId xmlns:a16="http://schemas.microsoft.com/office/drawing/2014/main" val="20001"/>
                    </a:ext>
                  </a:extLst>
                </a:gridCol>
              </a:tblGrid>
              <a:tr h="758181">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736099">
                <a:tc>
                  <a:txBody>
                    <a:bodyPr/>
                    <a:lstStyle/>
                    <a:p>
                      <a:pPr marL="0" lvl="0" indent="0" algn="l" rtl="0">
                        <a:spcBef>
                          <a:spcPts val="0"/>
                        </a:spcBef>
                        <a:spcAft>
                          <a:spcPts val="0"/>
                        </a:spcAft>
                        <a:buNone/>
                      </a:pPr>
                      <a:r>
                        <a:rPr lang="en-US" sz="2400" dirty="0"/>
                        <a:t>xxii (invalid – string)</a:t>
                      </a:r>
                      <a:endParaRPr sz="2400" dirty="0"/>
                    </a:p>
                  </a:txBody>
                  <a:tcPr marL="121900" marR="121900" marT="121900" marB="121900"/>
                </a:tc>
                <a:tc>
                  <a:txBody>
                    <a:bodyPr/>
                    <a:lstStyle/>
                    <a:p>
                      <a:pPr marL="0" lvl="0" indent="0" algn="l" rtl="0">
                        <a:spcBef>
                          <a:spcPts val="0"/>
                        </a:spcBef>
                        <a:spcAft>
                          <a:spcPts val="0"/>
                        </a:spcAft>
                        <a:buNone/>
                      </a:pPr>
                      <a:r>
                        <a:rPr lang="en-US" sz="2400" dirty="0"/>
                        <a:t>&lt;error&gt; Please enter a whole  number between 1 and 10</a:t>
                      </a:r>
                      <a:endParaRPr sz="2400" dirty="0"/>
                    </a:p>
                  </a:txBody>
                  <a:tcPr marL="121900" marR="121900" marT="121900" marB="121900"/>
                </a:tc>
                <a:extLst>
                  <a:ext uri="{0D108BD9-81ED-4DB2-BD59-A6C34878D82A}">
                    <a16:rowId xmlns:a16="http://schemas.microsoft.com/office/drawing/2014/main" val="10001"/>
                  </a:ext>
                </a:extLst>
              </a:tr>
              <a:tr h="736099">
                <a:tc>
                  <a:txBody>
                    <a:bodyPr/>
                    <a:lstStyle/>
                    <a:p>
                      <a:pPr marL="0" lvl="0" indent="0" algn="l" rtl="0">
                        <a:spcBef>
                          <a:spcPts val="0"/>
                        </a:spcBef>
                        <a:spcAft>
                          <a:spcPts val="0"/>
                        </a:spcAft>
                        <a:buNone/>
                      </a:pPr>
                      <a:r>
                        <a:rPr lang="en-US" sz="2400" dirty="0"/>
                        <a:t>0.5 (invalid – float)</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1015899749"/>
                  </a:ext>
                </a:extLst>
              </a:tr>
              <a:tr h="736099">
                <a:tc>
                  <a:txBody>
                    <a:bodyPr/>
                    <a:lstStyle/>
                    <a:p>
                      <a:pPr marL="0" lvl="0" indent="0" algn="l" rtl="0">
                        <a:spcBef>
                          <a:spcPts val="0"/>
                        </a:spcBef>
                        <a:spcAft>
                          <a:spcPts val="0"/>
                        </a:spcAft>
                        <a:buNone/>
                      </a:pPr>
                      <a:r>
                        <a:rPr lang="en-US" sz="2400" dirty="0"/>
                        <a:t>0 (invalid – too low)</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4237421337"/>
                  </a:ext>
                </a:extLst>
              </a:tr>
              <a:tr h="736099">
                <a:tc>
                  <a:txBody>
                    <a:bodyPr/>
                    <a:lstStyle/>
                    <a:p>
                      <a:pPr marL="0" lvl="0" indent="0" algn="l" rtl="0">
                        <a:spcBef>
                          <a:spcPts val="0"/>
                        </a:spcBef>
                        <a:spcAft>
                          <a:spcPts val="0"/>
                        </a:spcAft>
                        <a:buNone/>
                      </a:pPr>
                      <a:r>
                        <a:rPr lang="en-US" sz="2400" dirty="0"/>
                        <a:t>11 (invalid –too high)</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a:t>
                      </a:r>
                      <a:r>
                        <a:rPr lang="en-US" sz="2400"/>
                        <a:t>error&gt; Please enter a whole  number between 1 and 10</a:t>
                      </a:r>
                      <a:endParaRPr lang="en-US" sz="2400" dirty="0"/>
                    </a:p>
                  </a:txBody>
                  <a:tcPr marL="121900" marR="121900" marT="121900" marB="121900"/>
                </a:tc>
                <a:extLst>
                  <a:ext uri="{0D108BD9-81ED-4DB2-BD59-A6C34878D82A}">
                    <a16:rowId xmlns:a16="http://schemas.microsoft.com/office/drawing/2014/main" val="2093276785"/>
                  </a:ext>
                </a:extLst>
              </a:tr>
              <a:tr h="736099">
                <a:tc>
                  <a:txBody>
                    <a:bodyPr/>
                    <a:lstStyle/>
                    <a:p>
                      <a:pPr marL="0" lvl="0" indent="0" algn="l" rtl="0">
                        <a:spcBef>
                          <a:spcPts val="0"/>
                        </a:spcBef>
                        <a:spcAft>
                          <a:spcPts val="0"/>
                        </a:spcAft>
                        <a:buNone/>
                      </a:pPr>
                      <a:r>
                        <a:rPr lang="en-US" sz="2400" dirty="0"/>
                        <a:t>1 (lower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938593">
                <a:tc>
                  <a:txBody>
                    <a:bodyPr/>
                    <a:lstStyle/>
                    <a:p>
                      <a:pPr marL="0" lvl="0" indent="0" algn="l" rtl="0">
                        <a:spcBef>
                          <a:spcPts val="0"/>
                        </a:spcBef>
                        <a:spcAft>
                          <a:spcPts val="0"/>
                        </a:spcAft>
                        <a:buNone/>
                      </a:pPr>
                      <a:r>
                        <a:rPr lang="en-US" sz="2400" dirty="0"/>
                        <a:t>10 (upper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2249003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CAE4A-E189-4CAA-B3F5-7E97BC5188E3}"/>
              </a:ext>
            </a:extLst>
          </p:cNvPr>
          <p:cNvSpPr>
            <a:spLocks noGrp="1"/>
          </p:cNvSpPr>
          <p:nvPr>
            <p:ph type="title"/>
          </p:nvPr>
        </p:nvSpPr>
        <p:spPr>
          <a:xfrm>
            <a:off x="838199" y="406400"/>
            <a:ext cx="10515600" cy="583248"/>
          </a:xfrm>
        </p:spPr>
        <p:txBody>
          <a:bodyPr>
            <a:normAutofit fontScale="90000"/>
          </a:bodyPr>
          <a:lstStyle/>
          <a:p>
            <a:r>
              <a:rPr lang="en-NZ" sz="4000" dirty="0"/>
              <a:t>Component 2 (How Much) Testing:</a:t>
            </a:r>
          </a:p>
        </p:txBody>
      </p:sp>
      <p:sp>
        <p:nvSpPr>
          <p:cNvPr id="4" name="TextBox 3">
            <a:extLst>
              <a:ext uri="{FF2B5EF4-FFF2-40B4-BE49-F238E27FC236}">
                <a16:creationId xmlns:a16="http://schemas.microsoft.com/office/drawing/2014/main" id="{C94331FF-2FBA-23CB-A95C-DE982B3D6B2B}"/>
              </a:ext>
            </a:extLst>
          </p:cNvPr>
          <p:cNvSpPr txBox="1"/>
          <p:nvPr/>
        </p:nvSpPr>
        <p:spPr>
          <a:xfrm>
            <a:off x="6617647" y="1089283"/>
            <a:ext cx="5976729" cy="1477328"/>
          </a:xfrm>
          <a:prstGeom prst="rect">
            <a:avLst/>
          </a:prstGeom>
          <a:noFill/>
        </p:spPr>
        <p:txBody>
          <a:bodyPr wrap="square">
            <a:spAutoFit/>
          </a:bodyPr>
          <a:lstStyle/>
          <a:p>
            <a:r>
              <a:rPr lang="en-NZ" i="1" dirty="0"/>
              <a:t>Testing </a:t>
            </a:r>
            <a:r>
              <a:rPr lang="en-NZ" i="1" dirty="0" err="1"/>
              <a:t>user_balance</a:t>
            </a:r>
            <a:r>
              <a:rPr lang="en-NZ" i="1" dirty="0"/>
              <a:t> can only be entered as an integer between 1 and 10.</a:t>
            </a:r>
          </a:p>
          <a:p>
            <a:r>
              <a:rPr lang="en-NZ" i="1" dirty="0"/>
              <a:t>All test cases work as expected</a:t>
            </a:r>
          </a:p>
          <a:p>
            <a:r>
              <a:rPr lang="en-NZ" i="1" dirty="0"/>
              <a:t>Program works correctly for expected, unexpected, and boundary cases.</a:t>
            </a:r>
          </a:p>
        </p:txBody>
      </p:sp>
      <p:pic>
        <p:nvPicPr>
          <p:cNvPr id="6" name="Picture 5" descr="Graphical user interface, text&#10;&#10;Description automatically generated">
            <a:extLst>
              <a:ext uri="{FF2B5EF4-FFF2-40B4-BE49-F238E27FC236}">
                <a16:creationId xmlns:a16="http://schemas.microsoft.com/office/drawing/2014/main" id="{0F3CC086-D3C8-2AC3-1902-3EFC413144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1608759"/>
            <a:ext cx="4282975" cy="4842841"/>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39A3136B-EC07-1F31-5E81-041A0CB7BB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2300" y="2740153"/>
            <a:ext cx="6245764" cy="3102471"/>
          </a:xfrm>
          <a:prstGeom prst="rect">
            <a:avLst/>
          </a:prstGeom>
        </p:spPr>
      </p:pic>
    </p:spTree>
    <p:extLst>
      <p:ext uri="{BB962C8B-B14F-4D97-AF65-F5344CB8AC3E}">
        <p14:creationId xmlns:p14="http://schemas.microsoft.com/office/powerpoint/2010/main" val="1084233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How much - Trialing</a:t>
            </a:r>
            <a:endParaRPr sz="4000" dirty="0"/>
          </a:p>
        </p:txBody>
      </p:sp>
      <p:graphicFrame>
        <p:nvGraphicFramePr>
          <p:cNvPr id="92" name="Google Shape;92;p19"/>
          <p:cNvGraphicFramePr/>
          <p:nvPr>
            <p:extLst>
              <p:ext uri="{D42A27DB-BD31-4B8C-83A1-F6EECF244321}">
                <p14:modId xmlns:p14="http://schemas.microsoft.com/office/powerpoint/2010/main" val="2214661721"/>
              </p:ext>
            </p:extLst>
          </p:nvPr>
        </p:nvGraphicFramePr>
        <p:xfrm>
          <a:off x="119268" y="981046"/>
          <a:ext cx="11953464" cy="5940017"/>
        </p:xfrm>
        <a:graphic>
          <a:graphicData uri="http://schemas.openxmlformats.org/drawingml/2006/table">
            <a:tbl>
              <a:tblPr>
                <a:noFill/>
              </a:tblPr>
              <a:tblGrid>
                <a:gridCol w="5976732">
                  <a:extLst>
                    <a:ext uri="{9D8B030D-6E8A-4147-A177-3AD203B41FA5}">
                      <a16:colId xmlns:a16="http://schemas.microsoft.com/office/drawing/2014/main" val="20000"/>
                    </a:ext>
                  </a:extLst>
                </a:gridCol>
                <a:gridCol w="5976732">
                  <a:extLst>
                    <a:ext uri="{9D8B030D-6E8A-4147-A177-3AD203B41FA5}">
                      <a16:colId xmlns:a16="http://schemas.microsoft.com/office/drawing/2014/main" val="20001"/>
                    </a:ext>
                  </a:extLst>
                </a:gridCol>
              </a:tblGrid>
              <a:tr h="597499">
                <a:tc>
                  <a:txBody>
                    <a:bodyPr/>
                    <a:lstStyle/>
                    <a:p>
                      <a:pPr marL="0" lvl="0" indent="0" algn="l" rtl="0">
                        <a:spcBef>
                          <a:spcPts val="0"/>
                        </a:spcBef>
                        <a:spcAft>
                          <a:spcPts val="0"/>
                        </a:spcAft>
                        <a:buNone/>
                      </a:pPr>
                      <a:r>
                        <a:rPr lang="en-US" sz="2400" b="1" dirty="0"/>
                        <a:t>Trial number and component version</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US" sz="2400" b="1" dirty="0"/>
                        <a:t>Description</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1152527">
                <a:tc>
                  <a:txBody>
                    <a:bodyPr/>
                    <a:lstStyle/>
                    <a:p>
                      <a:pPr marL="0" lvl="0" indent="0" algn="l" rtl="0">
                        <a:spcBef>
                          <a:spcPts val="0"/>
                        </a:spcBef>
                        <a:spcAft>
                          <a:spcPts val="0"/>
                        </a:spcAft>
                        <a:buNone/>
                      </a:pPr>
                      <a:r>
                        <a:rPr lang="en-US" sz="1800" dirty="0"/>
                        <a:t>Trial 1:</a:t>
                      </a:r>
                    </a:p>
                    <a:p>
                      <a:pPr marL="0" lvl="0" indent="0" algn="l" rtl="0">
                        <a:spcBef>
                          <a:spcPts val="0"/>
                        </a:spcBef>
                        <a:spcAft>
                          <a:spcPts val="0"/>
                        </a:spcAft>
                        <a:buNone/>
                      </a:pPr>
                      <a:r>
                        <a:rPr lang="en-US" sz="1800" dirty="0"/>
                        <a:t>04_how_much_v1</a:t>
                      </a:r>
                      <a:endParaRPr sz="1800" dirty="0"/>
                    </a:p>
                  </a:txBody>
                  <a:tcPr marL="121900" marR="121900" marT="121900" marB="121900"/>
                </a:tc>
                <a:tc>
                  <a:txBody>
                    <a:bodyPr/>
                    <a:lstStyle/>
                    <a:p>
                      <a:pPr marL="0" lvl="0" indent="0" algn="l" rtl="0">
                        <a:spcBef>
                          <a:spcPts val="0"/>
                        </a:spcBef>
                        <a:spcAft>
                          <a:spcPts val="0"/>
                        </a:spcAft>
                        <a:buNone/>
                      </a:pPr>
                      <a:r>
                        <a:rPr lang="en-US" sz="1800" dirty="0"/>
                        <a:t>Program works but only if the user enters integers. It correctly refuses integers outside the required range, but crashes when invalid data (string/float) is entered.</a:t>
                      </a:r>
                      <a:endParaRPr sz="1800" dirty="0"/>
                    </a:p>
                  </a:txBody>
                  <a:tcPr marL="121900" marR="121900" marT="121900" marB="121900"/>
                </a:tc>
                <a:extLst>
                  <a:ext uri="{0D108BD9-81ED-4DB2-BD59-A6C34878D82A}">
                    <a16:rowId xmlns:a16="http://schemas.microsoft.com/office/drawing/2014/main" val="10001"/>
                  </a:ext>
                </a:extLst>
              </a:tr>
              <a:tr h="11525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04_how_much_v2</a:t>
                      </a:r>
                    </a:p>
                  </a:txBody>
                  <a:tcPr marL="121900" marR="121900" marT="121900" marB="121900"/>
                </a:tc>
                <a:tc>
                  <a:txBody>
                    <a:bodyPr/>
                    <a:lstStyle/>
                    <a:p>
                      <a:pPr marL="0" lvl="0" indent="0" algn="l" rtl="0">
                        <a:spcBef>
                          <a:spcPts val="0"/>
                        </a:spcBef>
                        <a:spcAft>
                          <a:spcPts val="0"/>
                        </a:spcAft>
                        <a:buNone/>
                      </a:pPr>
                      <a:r>
                        <a:rPr lang="en-US" sz="1800" dirty="0"/>
                        <a:t>Program responds appropriately to invalid by refusing it without crashing and offering the user to try again. However, the code is quite long, and it could be made more efficient.</a:t>
                      </a:r>
                      <a:endParaRPr sz="1800" dirty="0"/>
                    </a:p>
                  </a:txBody>
                  <a:tcPr marL="121900" marR="121900" marT="121900" marB="121900"/>
                </a:tc>
                <a:extLst>
                  <a:ext uri="{0D108BD9-81ED-4DB2-BD59-A6C34878D82A}">
                    <a16:rowId xmlns:a16="http://schemas.microsoft.com/office/drawing/2014/main" val="1015899749"/>
                  </a:ext>
                </a:extLst>
              </a:tr>
              <a:tr h="13926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04_how_much_v3</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In this 3</a:t>
                      </a:r>
                      <a:r>
                        <a:rPr lang="en-US" sz="1800" baseline="30000" dirty="0"/>
                        <a:t>rd</a:t>
                      </a:r>
                      <a:r>
                        <a:rPr lang="en-US" sz="1800" dirty="0"/>
                        <a:t> trial, I included the valid range (1-10) as the basis of the while loop, which eliminated the need to use the ’valid’ variable. Looks cleaner and does the same thing as v2, but like I said, looks much better</a:t>
                      </a:r>
                    </a:p>
                  </a:txBody>
                  <a:tcPr marL="121900" marR="121900" marT="121900" marB="121900"/>
                </a:tc>
                <a:extLst>
                  <a:ext uri="{0D108BD9-81ED-4DB2-BD59-A6C34878D82A}">
                    <a16:rowId xmlns:a16="http://schemas.microsoft.com/office/drawing/2014/main" val="4237421337"/>
                  </a:ext>
                </a:extLst>
              </a:tr>
              <a:tr h="16327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04_how_much_v4</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Made v3 into a function. Also made </a:t>
                      </a:r>
                      <a:r>
                        <a:rPr lang="en-US" sz="1800" dirty="0" err="1"/>
                        <a:t>user_balance</a:t>
                      </a:r>
                      <a:r>
                        <a:rPr lang="en-US" sz="1800" dirty="0"/>
                        <a:t> a more generic name, called ’response’, and changed e condition and position of the number comparison into the loop to make the function recyclable. I’m going to implement this into my final version of LU.</a:t>
                      </a:r>
                    </a:p>
                  </a:txBody>
                  <a:tcPr marL="121900" marR="121900" marT="121900" marB="121900"/>
                </a:tc>
                <a:extLst>
                  <a:ext uri="{0D108BD9-81ED-4DB2-BD59-A6C34878D82A}">
                    <a16:rowId xmlns:a16="http://schemas.microsoft.com/office/drawing/2014/main" val="2093276785"/>
                  </a:ext>
                </a:extLst>
              </a:tr>
            </a:tbl>
          </a:graphicData>
        </a:graphic>
      </p:graphicFrame>
    </p:spTree>
    <p:extLst>
      <p:ext uri="{BB962C8B-B14F-4D97-AF65-F5344CB8AC3E}">
        <p14:creationId xmlns:p14="http://schemas.microsoft.com/office/powerpoint/2010/main" val="3199172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2 (How Much)</a:t>
            </a:r>
            <a:endParaRPr sz="4000" dirty="0"/>
          </a:p>
        </p:txBody>
      </p:sp>
      <p:pic>
        <p:nvPicPr>
          <p:cNvPr id="5" name="Picture 4">
            <a:extLst>
              <a:ext uri="{FF2B5EF4-FFF2-40B4-BE49-F238E27FC236}">
                <a16:creationId xmlns:a16="http://schemas.microsoft.com/office/drawing/2014/main" id="{F132FB8E-5973-55E4-7EA5-24C4D626FF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600" y="1404730"/>
            <a:ext cx="4776581" cy="5103743"/>
          </a:xfrm>
          <a:prstGeom prst="rect">
            <a:avLst/>
          </a:prstGeom>
        </p:spPr>
      </p:pic>
      <p:sp>
        <p:nvSpPr>
          <p:cNvPr id="6" name="TextBox 5">
            <a:extLst>
              <a:ext uri="{FF2B5EF4-FFF2-40B4-BE49-F238E27FC236}">
                <a16:creationId xmlns:a16="http://schemas.microsoft.com/office/drawing/2014/main" id="{34BEE7FC-E1D4-8AF0-EA9B-D147D8A6B8BA}"/>
              </a:ext>
            </a:extLst>
          </p:cNvPr>
          <p:cNvSpPr txBox="1"/>
          <p:nvPr/>
        </p:nvSpPr>
        <p:spPr>
          <a:xfrm>
            <a:off x="8788007" y="1113127"/>
            <a:ext cx="2988393" cy="523220"/>
          </a:xfrm>
          <a:prstGeom prst="rect">
            <a:avLst/>
          </a:prstGeom>
          <a:noFill/>
        </p:spPr>
        <p:txBody>
          <a:bodyPr wrap="square" rtlCol="0">
            <a:spAutoFit/>
          </a:bodyPr>
          <a:lstStyle/>
          <a:p>
            <a:r>
              <a:rPr lang="en-US" sz="2800" dirty="0"/>
              <a:t>PAYOUT SCHEDULE</a:t>
            </a:r>
          </a:p>
        </p:txBody>
      </p:sp>
      <p:sp>
        <p:nvSpPr>
          <p:cNvPr id="7" name="TextBox 6">
            <a:extLst>
              <a:ext uri="{FF2B5EF4-FFF2-40B4-BE49-F238E27FC236}">
                <a16:creationId xmlns:a16="http://schemas.microsoft.com/office/drawing/2014/main" id="{E7D7D0D3-C1C7-FC37-5546-D9AD403DFCF7}"/>
              </a:ext>
            </a:extLst>
          </p:cNvPr>
          <p:cNvSpPr txBox="1"/>
          <p:nvPr/>
        </p:nvSpPr>
        <p:spPr>
          <a:xfrm>
            <a:off x="9077739" y="2292625"/>
            <a:ext cx="2698661"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Nothing: Lose $1 (Nothing makes it seem fine, but you’re losing money).</a:t>
            </a:r>
          </a:p>
          <a:p>
            <a:pPr marL="285750" indent="-285750">
              <a:buFont typeface="Arial" panose="020B0604020202020204" pitchFamily="34" charset="0"/>
              <a:buChar char="•"/>
            </a:pPr>
            <a:r>
              <a:rPr lang="en-US" sz="1600" dirty="0"/>
              <a:t>Iron: Lose 50c.</a:t>
            </a:r>
          </a:p>
          <a:p>
            <a:pPr marL="285750" indent="-285750">
              <a:buFont typeface="Arial" panose="020B0604020202020204" pitchFamily="34" charset="0"/>
              <a:buChar char="•"/>
            </a:pPr>
            <a:r>
              <a:rPr lang="en-US" sz="1600" dirty="0"/>
              <a:t>Gold: Win $1.</a:t>
            </a:r>
          </a:p>
          <a:p>
            <a:pPr marL="285750" indent="-285750">
              <a:buFont typeface="Arial" panose="020B0604020202020204" pitchFamily="34" charset="0"/>
              <a:buChar char="•"/>
            </a:pPr>
            <a:r>
              <a:rPr lang="en-US" sz="1600" dirty="0"/>
              <a:t>JACKPOT: Win $4.</a:t>
            </a:r>
          </a:p>
        </p:txBody>
      </p:sp>
      <p:sp>
        <p:nvSpPr>
          <p:cNvPr id="9" name="TextBox 8">
            <a:extLst>
              <a:ext uri="{FF2B5EF4-FFF2-40B4-BE49-F238E27FC236}">
                <a16:creationId xmlns:a16="http://schemas.microsoft.com/office/drawing/2014/main" id="{A49CB5C3-29AC-78E1-98F0-26D8DEAB4CBE}"/>
              </a:ext>
            </a:extLst>
          </p:cNvPr>
          <p:cNvSpPr txBox="1"/>
          <p:nvPr/>
        </p:nvSpPr>
        <p:spPr>
          <a:xfrm>
            <a:off x="6568277" y="4513021"/>
            <a:ext cx="5623723" cy="923330"/>
          </a:xfrm>
          <a:prstGeom prst="rect">
            <a:avLst/>
          </a:prstGeom>
          <a:noFill/>
        </p:spPr>
        <p:txBody>
          <a:bodyPr wrap="square" rtlCol="0">
            <a:spAutoFit/>
          </a:bodyPr>
          <a:lstStyle/>
          <a:p>
            <a:r>
              <a:rPr lang="en-US" dirty="0"/>
              <a:t>In this component, we need to check that overtime, the user loses money – to make the game pay to win, but not only that, to make the game viable</a:t>
            </a:r>
          </a:p>
        </p:txBody>
      </p:sp>
    </p:spTree>
    <p:extLst>
      <p:ext uri="{BB962C8B-B14F-4D97-AF65-F5344CB8AC3E}">
        <p14:creationId xmlns:p14="http://schemas.microsoft.com/office/powerpoint/2010/main" val="166288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640715"/>
          </a:xfrm>
        </p:spPr>
        <p:txBody>
          <a:bodyPr>
            <a:normAutofit fontScale="90000"/>
          </a:bodyPr>
          <a:lstStyle/>
          <a:p>
            <a:pPr>
              <a:lnSpc>
                <a:spcPct val="115000"/>
              </a:lnSpc>
              <a:spcAft>
                <a:spcPts val="0"/>
              </a:spcAft>
            </a:pPr>
            <a:r>
              <a:rPr lang="en-NZ" sz="4000" dirty="0"/>
              <a:t>Address relevant Implications:</a:t>
            </a:r>
          </a:p>
        </p:txBody>
      </p:sp>
      <p:graphicFrame>
        <p:nvGraphicFramePr>
          <p:cNvPr id="4" name="Table 4">
            <a:extLst>
              <a:ext uri="{FF2B5EF4-FFF2-40B4-BE49-F238E27FC236}">
                <a16:creationId xmlns:a16="http://schemas.microsoft.com/office/drawing/2014/main" id="{54A393A9-6C94-409B-BDCB-65C4ABAA2DD1}"/>
              </a:ext>
            </a:extLst>
          </p:cNvPr>
          <p:cNvGraphicFramePr>
            <a:graphicFrameLocks noGrp="1"/>
          </p:cNvGraphicFramePr>
          <p:nvPr>
            <p:extLst>
              <p:ext uri="{D42A27DB-BD31-4B8C-83A1-F6EECF244321}">
                <p14:modId xmlns:p14="http://schemas.microsoft.com/office/powerpoint/2010/main" val="314179954"/>
              </p:ext>
            </p:extLst>
          </p:nvPr>
        </p:nvGraphicFramePr>
        <p:xfrm>
          <a:off x="782320" y="1213485"/>
          <a:ext cx="10627360" cy="18542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849256304"/>
                    </a:ext>
                  </a:extLst>
                </a:gridCol>
                <a:gridCol w="7122160">
                  <a:extLst>
                    <a:ext uri="{9D8B030D-6E8A-4147-A177-3AD203B41FA5}">
                      <a16:colId xmlns:a16="http://schemas.microsoft.com/office/drawing/2014/main" val="2106481727"/>
                    </a:ext>
                  </a:extLst>
                </a:gridCol>
              </a:tblGrid>
              <a:tr h="370840">
                <a:tc>
                  <a:txBody>
                    <a:bodyPr/>
                    <a:lstStyle/>
                    <a:p>
                      <a:r>
                        <a:rPr lang="en-NZ" dirty="0"/>
                        <a:t>Relevant implication</a:t>
                      </a:r>
                    </a:p>
                  </a:txBody>
                  <a:tcPr/>
                </a:tc>
                <a:tc>
                  <a:txBody>
                    <a:bodyPr/>
                    <a:lstStyle/>
                    <a:p>
                      <a:r>
                        <a:rPr lang="en-NZ" dirty="0"/>
                        <a:t>Explain how your final outcome </a:t>
                      </a:r>
                      <a:r>
                        <a:rPr lang="en-NZ" b="1" i="1" dirty="0"/>
                        <a:t>addresses</a:t>
                      </a:r>
                      <a:r>
                        <a:rPr lang="en-NZ" dirty="0"/>
                        <a:t> each implication</a:t>
                      </a:r>
                    </a:p>
                  </a:txBody>
                  <a:tcPr/>
                </a:tc>
                <a:extLst>
                  <a:ext uri="{0D108BD9-81ED-4DB2-BD59-A6C34878D82A}">
                    <a16:rowId xmlns:a16="http://schemas.microsoft.com/office/drawing/2014/main" val="228654289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263652997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845002142"/>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686164491"/>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038612699"/>
                  </a:ext>
                </a:extLst>
              </a:tr>
            </a:tbl>
          </a:graphicData>
        </a:graphic>
      </p:graphicFrame>
    </p:spTree>
    <p:extLst>
      <p:ext uri="{BB962C8B-B14F-4D97-AF65-F5344CB8AC3E}">
        <p14:creationId xmlns:p14="http://schemas.microsoft.com/office/powerpoint/2010/main" val="1053444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183D5-E1F8-4917-B0BA-FC2E62047445}"/>
              </a:ext>
            </a:extLst>
          </p:cNvPr>
          <p:cNvSpPr>
            <a:spLocks noGrp="1"/>
          </p:cNvSpPr>
          <p:nvPr>
            <p:ph type="title"/>
          </p:nvPr>
        </p:nvSpPr>
        <p:spPr>
          <a:xfrm>
            <a:off x="838200" y="365125"/>
            <a:ext cx="10515600" cy="559435"/>
          </a:xfrm>
        </p:spPr>
        <p:txBody>
          <a:bodyPr>
            <a:normAutofit fontScale="90000"/>
          </a:bodyPr>
          <a:lstStyle/>
          <a:p>
            <a:r>
              <a:rPr lang="en-NZ" sz="4000" dirty="0"/>
              <a:t>Version Control Evidence:</a:t>
            </a:r>
          </a:p>
        </p:txBody>
      </p:sp>
      <p:sp>
        <p:nvSpPr>
          <p:cNvPr id="3" name="Rectangle 2">
            <a:extLst>
              <a:ext uri="{FF2B5EF4-FFF2-40B4-BE49-F238E27FC236}">
                <a16:creationId xmlns:a16="http://schemas.microsoft.com/office/drawing/2014/main" id="{A89172B1-B985-48A3-8018-FC6FF45BCE4F}"/>
              </a:ext>
            </a:extLst>
          </p:cNvPr>
          <p:cNvSpPr/>
          <p:nvPr/>
        </p:nvSpPr>
        <p:spPr>
          <a:xfrm>
            <a:off x="675639" y="1081088"/>
            <a:ext cx="9513815" cy="1020921"/>
          </a:xfrm>
          <a:prstGeom prst="rect">
            <a:avLst/>
          </a:prstGeom>
        </p:spPr>
        <p:txBody>
          <a:bodyPr wrap="square">
            <a:spAutoFit/>
          </a:bodyPr>
          <a:lstStyle/>
          <a:p>
            <a:pPr>
              <a:lnSpc>
                <a:spcPct val="115000"/>
              </a:lnSpc>
              <a:spcAft>
                <a:spcPts val="0"/>
              </a:spcAft>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357549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904DD-5A10-446B-A89E-8DA5AC00DE23}"/>
              </a:ext>
            </a:extLst>
          </p:cNvPr>
          <p:cNvSpPr>
            <a:spLocks noGrp="1"/>
          </p:cNvSpPr>
          <p:nvPr>
            <p:ph type="title"/>
          </p:nvPr>
        </p:nvSpPr>
        <p:spPr>
          <a:xfrm>
            <a:off x="838200" y="365125"/>
            <a:ext cx="10515600" cy="721995"/>
          </a:xfrm>
        </p:spPr>
        <p:txBody>
          <a:bodyPr>
            <a:normAutofit/>
          </a:bodyPr>
          <a:lstStyle/>
          <a:p>
            <a:r>
              <a:rPr lang="en-NZ" sz="4000" dirty="0"/>
              <a:t>Final Discussion:</a:t>
            </a:r>
          </a:p>
        </p:txBody>
      </p:sp>
      <p:sp>
        <p:nvSpPr>
          <p:cNvPr id="3" name="Rectangle 2">
            <a:extLst>
              <a:ext uri="{FF2B5EF4-FFF2-40B4-BE49-F238E27FC236}">
                <a16:creationId xmlns:a16="http://schemas.microsoft.com/office/drawing/2014/main" id="{6385A117-1109-4CFD-B531-10565CC9D864}"/>
              </a:ext>
            </a:extLst>
          </p:cNvPr>
          <p:cNvSpPr/>
          <p:nvPr/>
        </p:nvSpPr>
        <p:spPr>
          <a:xfrm>
            <a:off x="838200" y="1087120"/>
            <a:ext cx="8353926" cy="646331"/>
          </a:xfrm>
          <a:prstGeom prst="rect">
            <a:avLst/>
          </a:prstGeom>
        </p:spPr>
        <p:txBody>
          <a:bodyPr wrap="square">
            <a:spAutoFit/>
          </a:bodyPr>
          <a:lstStyle/>
          <a:p>
            <a:r>
              <a:rPr lang="en-NZ" i="1" dirty="0">
                <a:latin typeface="Arial" panose="020B0604020202020204" pitchFamily="34" charset="0"/>
              </a:rPr>
              <a:t>Discuss how the information from planning, testing and trialling of components assisted in the development of a high-quality outcome.</a:t>
            </a:r>
          </a:p>
        </p:txBody>
      </p:sp>
    </p:spTree>
    <p:extLst>
      <p:ext uri="{BB962C8B-B14F-4D97-AF65-F5344CB8AC3E}">
        <p14:creationId xmlns:p14="http://schemas.microsoft.com/office/powerpoint/2010/main" val="2276153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p:txBody>
          <a:bodyPr/>
          <a:lstStyle/>
          <a:p>
            <a:r>
              <a:rPr lang="en-NZ" b="1"/>
              <a:t>Lucky Unicorn</a:t>
            </a:r>
            <a:endParaRPr lang="en-NZ" dirty="0"/>
          </a:p>
        </p:txBody>
      </p:sp>
      <p:sp>
        <p:nvSpPr>
          <p:cNvPr id="4" name="Google Shape;55;p13">
            <a:extLst>
              <a:ext uri="{FF2B5EF4-FFF2-40B4-BE49-F238E27FC236}">
                <a16:creationId xmlns:a16="http://schemas.microsoft.com/office/drawing/2014/main" id="{F7FB308A-232B-4B31-A59D-BD561ECFBE8B}"/>
              </a:ext>
            </a:extLst>
          </p:cNvPr>
          <p:cNvSpPr txBox="1">
            <a:spLocks/>
          </p:cNvSpPr>
          <p:nvPr/>
        </p:nvSpPr>
        <p:spPr>
          <a:xfrm>
            <a:off x="1693459" y="1690687"/>
            <a:ext cx="8768352" cy="2483747"/>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1100"/>
              <a:buFont typeface="Arial"/>
              <a:buNone/>
            </a:pPr>
            <a:r>
              <a:rPr lang="en-NZ" sz="2000" b="1" dirty="0">
                <a:solidFill>
                  <a:srgbClr val="274E13"/>
                </a:solidFill>
              </a:rPr>
              <a:t>Link to GitHub Repository: </a:t>
            </a:r>
            <a:r>
              <a:rPr lang="en-NZ" sz="2000" b="1" dirty="0">
                <a:solidFill>
                  <a:srgbClr val="274E13"/>
                </a:solidFill>
                <a:hlinkClick r:id="rId2"/>
              </a:rPr>
              <a:t>https://github.com/joshbatmiddleton/Lucky-Unicorn</a:t>
            </a:r>
            <a:r>
              <a:rPr lang="en-NZ" sz="2000" b="1" dirty="0">
                <a:solidFill>
                  <a:srgbClr val="274E13"/>
                </a:solidFill>
              </a:rPr>
              <a:t> </a:t>
            </a:r>
          </a:p>
          <a:p>
            <a:pPr marL="0" indent="0">
              <a:lnSpc>
                <a:spcPct val="100000"/>
              </a:lnSpc>
              <a:spcBef>
                <a:spcPts val="0"/>
              </a:spcBef>
              <a:buClr>
                <a:schemeClr val="dk1"/>
              </a:buClr>
              <a:buSzPts val="1100"/>
              <a:buFont typeface="Arial"/>
              <a:buNone/>
            </a:pPr>
            <a:endParaRPr lang="en-NZ" sz="2000"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Links to Trello board / project management tools: </a:t>
            </a:r>
            <a:r>
              <a:rPr lang="en-NZ" sz="2000" b="1" dirty="0">
                <a:solidFill>
                  <a:srgbClr val="274E13"/>
                </a:solidFill>
                <a:hlinkClick r:id="rId3"/>
              </a:rPr>
              <a:t>https://trello.com/b/4ApV5W8c/decomposition</a:t>
            </a:r>
            <a:r>
              <a:rPr lang="en-NZ" sz="2000" b="1" dirty="0">
                <a:solidFill>
                  <a:srgbClr val="274E13"/>
                </a:solidFill>
              </a:rPr>
              <a:t> </a:t>
            </a:r>
          </a:p>
          <a:p>
            <a:pPr marL="0" indent="0">
              <a:lnSpc>
                <a:spcPct val="100000"/>
              </a:lnSpc>
              <a:spcBef>
                <a:spcPts val="0"/>
              </a:spcBef>
              <a:buClr>
                <a:schemeClr val="dk1"/>
              </a:buClr>
              <a:buSzPts val="1100"/>
              <a:buNone/>
            </a:pPr>
            <a:endParaRPr lang="en-NZ" sz="2000" b="1"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 to final version of your program: [here]</a:t>
            </a:r>
          </a:p>
          <a:p>
            <a:pPr marL="0" indent="0">
              <a:lnSpc>
                <a:spcPct val="100000"/>
              </a:lnSpc>
              <a:spcBef>
                <a:spcPts val="0"/>
              </a:spcBef>
              <a:buClr>
                <a:schemeClr val="dk1"/>
              </a:buClr>
              <a:buSzPts val="1100"/>
              <a:buFont typeface="Arial"/>
              <a:buNone/>
            </a:pPr>
            <a:r>
              <a:rPr lang="en-NZ" sz="2000" b="1" dirty="0">
                <a:solidFill>
                  <a:srgbClr val="274E13"/>
                </a:solidFill>
              </a:rPr>
              <a:t> </a:t>
            </a:r>
            <a:endParaRPr lang="en-NZ" sz="2000" dirty="0"/>
          </a:p>
        </p:txBody>
      </p:sp>
      <p:graphicFrame>
        <p:nvGraphicFramePr>
          <p:cNvPr id="6" name="Google Shape;56;p13">
            <a:extLst>
              <a:ext uri="{FF2B5EF4-FFF2-40B4-BE49-F238E27FC236}">
                <a16:creationId xmlns:a16="http://schemas.microsoft.com/office/drawing/2014/main" id="{A0658CEC-C8BE-4EBE-8618-7B97BA7329B8}"/>
              </a:ext>
            </a:extLst>
          </p:cNvPr>
          <p:cNvGraphicFramePr/>
          <p:nvPr>
            <p:extLst>
              <p:ext uri="{D42A27DB-BD31-4B8C-83A1-F6EECF244321}">
                <p14:modId xmlns:p14="http://schemas.microsoft.com/office/powerpoint/2010/main" val="1454263739"/>
              </p:ext>
            </p:extLst>
          </p:nvPr>
        </p:nvGraphicFramePr>
        <p:xfrm>
          <a:off x="1693459" y="4633849"/>
          <a:ext cx="8768352" cy="1859026"/>
        </p:xfrm>
        <a:graphic>
          <a:graphicData uri="http://schemas.openxmlformats.org/drawingml/2006/table">
            <a:tbl>
              <a:tblPr>
                <a:noFill/>
              </a:tblPr>
              <a:tblGrid>
                <a:gridCol w="8768352">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dirty="0">
                          <a:solidFill>
                            <a:srgbClr val="990000"/>
                          </a:solidFill>
                        </a:rPr>
                        <a:t>Ensure you have made these links ‘public’ so that they are open to anyone, including the marker.</a:t>
                      </a:r>
                    </a:p>
                    <a:p>
                      <a:pPr marL="0" lvl="0" indent="0" algn="l" rtl="0">
                        <a:lnSpc>
                          <a:spcPct val="115000"/>
                        </a:lnSpc>
                        <a:spcBef>
                          <a:spcPts val="0"/>
                        </a:spcBef>
                        <a:spcAft>
                          <a:spcPts val="0"/>
                        </a:spcAft>
                        <a:buNone/>
                      </a:pPr>
                      <a:endParaRPr lang="en" sz="2000" b="1" i="1" dirty="0">
                        <a:solidFill>
                          <a:srgbClr val="990000"/>
                        </a:solidFill>
                      </a:endParaRPr>
                    </a:p>
                    <a:p>
                      <a:pPr marL="0" lvl="0" indent="0" algn="l" rtl="0">
                        <a:lnSpc>
                          <a:spcPct val="115000"/>
                        </a:lnSpc>
                        <a:spcBef>
                          <a:spcPts val="0"/>
                        </a:spcBef>
                        <a:spcAft>
                          <a:spcPts val="0"/>
                        </a:spcAft>
                        <a:buNone/>
                      </a:pPr>
                      <a:r>
                        <a:rPr lang="en" sz="2000" b="1" i="1" dirty="0">
                          <a:solidFill>
                            <a:srgbClr val="990000"/>
                          </a:solidFill>
                        </a:rPr>
                        <a:t>The link to your program is the final outcome of this whole project – your finished program.</a:t>
                      </a:r>
                      <a:endParaRPr sz="2000" b="1" i="1" dirty="0">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8895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559435"/>
          </a:xfrm>
        </p:spPr>
        <p:txBody>
          <a:bodyPr>
            <a:normAutofit fontScale="90000"/>
          </a:bodyPr>
          <a:lstStyle/>
          <a:p>
            <a:pPr>
              <a:lnSpc>
                <a:spcPct val="115000"/>
              </a:lnSpc>
              <a:spcAft>
                <a:spcPts val="0"/>
              </a:spcAft>
            </a:pPr>
            <a:r>
              <a:rPr lang="en-NZ" dirty="0"/>
              <a:t>Describe relevant Implications:</a:t>
            </a:r>
          </a:p>
        </p:txBody>
      </p:sp>
      <p:sp>
        <p:nvSpPr>
          <p:cNvPr id="5" name="Rectangle 4">
            <a:extLst>
              <a:ext uri="{FF2B5EF4-FFF2-40B4-BE49-F238E27FC236}">
                <a16:creationId xmlns:a16="http://schemas.microsoft.com/office/drawing/2014/main" id="{ACAE53BB-FF7D-43E7-AF26-E5A3D9A837CF}"/>
              </a:ext>
            </a:extLst>
          </p:cNvPr>
          <p:cNvSpPr/>
          <p:nvPr/>
        </p:nvSpPr>
        <p:spPr>
          <a:xfrm>
            <a:off x="726440" y="1028343"/>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graphicFrame>
        <p:nvGraphicFramePr>
          <p:cNvPr id="6" name="Table 4">
            <a:extLst>
              <a:ext uri="{FF2B5EF4-FFF2-40B4-BE49-F238E27FC236}">
                <a16:creationId xmlns:a16="http://schemas.microsoft.com/office/drawing/2014/main" id="{A02ECB3F-5E1A-4602-8844-49609D54ADF8}"/>
              </a:ext>
            </a:extLst>
          </p:cNvPr>
          <p:cNvGraphicFramePr>
            <a:graphicFrameLocks noGrp="1"/>
          </p:cNvGraphicFramePr>
          <p:nvPr>
            <p:extLst>
              <p:ext uri="{D42A27DB-BD31-4B8C-83A1-F6EECF244321}">
                <p14:modId xmlns:p14="http://schemas.microsoft.com/office/powerpoint/2010/main" val="1624840282"/>
              </p:ext>
            </p:extLst>
          </p:nvPr>
        </p:nvGraphicFramePr>
        <p:xfrm>
          <a:off x="359634" y="1574800"/>
          <a:ext cx="11472732" cy="3298190"/>
        </p:xfrm>
        <a:graphic>
          <a:graphicData uri="http://schemas.openxmlformats.org/drawingml/2006/table">
            <a:tbl>
              <a:tblPr firstRow="1" bandRow="1">
                <a:tableStyleId>{5C22544A-7EE6-4342-B048-85BDC9FD1C3A}</a:tableStyleId>
              </a:tblPr>
              <a:tblGrid>
                <a:gridCol w="4383449">
                  <a:extLst>
                    <a:ext uri="{9D8B030D-6E8A-4147-A177-3AD203B41FA5}">
                      <a16:colId xmlns:a16="http://schemas.microsoft.com/office/drawing/2014/main" val="2849256304"/>
                    </a:ext>
                  </a:extLst>
                </a:gridCol>
                <a:gridCol w="7089283">
                  <a:extLst>
                    <a:ext uri="{9D8B030D-6E8A-4147-A177-3AD203B41FA5}">
                      <a16:colId xmlns:a16="http://schemas.microsoft.com/office/drawing/2014/main" val="2106481727"/>
                    </a:ext>
                  </a:extLst>
                </a:gridCol>
              </a:tblGrid>
              <a:tr h="463550">
                <a:tc>
                  <a:txBody>
                    <a:bodyPr/>
                    <a:lstStyle/>
                    <a:p>
                      <a:r>
                        <a:rPr lang="en-NZ" dirty="0"/>
                        <a:t>Relevant implication</a:t>
                      </a:r>
                    </a:p>
                  </a:txBody>
                  <a:tcPr/>
                </a:tc>
                <a:tc>
                  <a:txBody>
                    <a:bodyPr/>
                    <a:lstStyle/>
                    <a:p>
                      <a:r>
                        <a:rPr lang="en-NZ" dirty="0"/>
                        <a:t>Describe the implication and give an example</a:t>
                      </a:r>
                    </a:p>
                  </a:txBody>
                  <a:tcPr/>
                </a:tc>
                <a:extLst>
                  <a:ext uri="{0D108BD9-81ED-4DB2-BD59-A6C34878D82A}">
                    <a16:rowId xmlns:a16="http://schemas.microsoft.com/office/drawing/2014/main" val="2286542890"/>
                  </a:ext>
                </a:extLst>
              </a:tr>
              <a:tr h="463550">
                <a:tc>
                  <a:txBody>
                    <a:bodyPr/>
                    <a:lstStyle/>
                    <a:p>
                      <a:r>
                        <a:rPr lang="en-NZ" dirty="0"/>
                        <a:t>Functionality</a:t>
                      </a:r>
                    </a:p>
                  </a:txBody>
                  <a:tcPr/>
                </a:tc>
                <a:tc>
                  <a:txBody>
                    <a:bodyPr/>
                    <a:lstStyle/>
                    <a:p>
                      <a:r>
                        <a:rPr lang="en-NZ" dirty="0"/>
                        <a:t>Functionality is about making sure your program works the way you have designed it, and that it functions the way you made it.</a:t>
                      </a:r>
                    </a:p>
                  </a:txBody>
                  <a:tcPr/>
                </a:tc>
                <a:extLst>
                  <a:ext uri="{0D108BD9-81ED-4DB2-BD59-A6C34878D82A}">
                    <a16:rowId xmlns:a16="http://schemas.microsoft.com/office/drawing/2014/main" val="2636529970"/>
                  </a:ext>
                </a:extLst>
              </a:tr>
              <a:tr h="463550">
                <a:tc>
                  <a:txBody>
                    <a:bodyPr/>
                    <a:lstStyle/>
                    <a:p>
                      <a:r>
                        <a:rPr lang="en-NZ" dirty="0"/>
                        <a:t>Usability</a:t>
                      </a:r>
                    </a:p>
                  </a:txBody>
                  <a:tcPr/>
                </a:tc>
                <a:tc>
                  <a:txBody>
                    <a:bodyPr/>
                    <a:lstStyle/>
                    <a:p>
                      <a:r>
                        <a:rPr lang="en-NZ" dirty="0"/>
                        <a:t>Usability is about making sure that the program is easy to use, and that the program can do what it needs to do</a:t>
                      </a:r>
                    </a:p>
                  </a:txBody>
                  <a:tcPr/>
                </a:tc>
                <a:extLst>
                  <a:ext uri="{0D108BD9-81ED-4DB2-BD59-A6C34878D82A}">
                    <a16:rowId xmlns:a16="http://schemas.microsoft.com/office/drawing/2014/main" val="845002142"/>
                  </a:ext>
                </a:extLst>
              </a:tr>
              <a:tr h="463550">
                <a:tc>
                  <a:txBody>
                    <a:bodyPr/>
                    <a:lstStyle/>
                    <a:p>
                      <a:r>
                        <a:rPr lang="en-NZ" dirty="0"/>
                        <a:t>Aesthetics</a:t>
                      </a:r>
                    </a:p>
                  </a:txBody>
                  <a:tcPr/>
                </a:tc>
                <a:tc>
                  <a:txBody>
                    <a:bodyPr/>
                    <a:lstStyle/>
                    <a:p>
                      <a:r>
                        <a:rPr lang="en-NZ" dirty="0"/>
                        <a:t>Aesthetics is about what and how your program looks. If a program looks good, it will function with the intent that you have. If it doesn't look formatted, you might find several errors in the code</a:t>
                      </a:r>
                    </a:p>
                  </a:txBody>
                  <a:tcPr/>
                </a:tc>
                <a:extLst>
                  <a:ext uri="{0D108BD9-81ED-4DB2-BD59-A6C34878D82A}">
                    <a16:rowId xmlns:a16="http://schemas.microsoft.com/office/drawing/2014/main" val="1686164491"/>
                  </a:ext>
                </a:extLst>
              </a:tr>
              <a:tr h="463550">
                <a:tc>
                  <a:txBody>
                    <a:bodyPr/>
                    <a:lstStyle/>
                    <a:p>
                      <a:r>
                        <a:rPr lang="en-NZ" dirty="0"/>
                        <a:t>Social</a:t>
                      </a:r>
                    </a:p>
                  </a:txBody>
                  <a:tcPr/>
                </a:tc>
                <a:tc>
                  <a:txBody>
                    <a:bodyPr/>
                    <a:lstStyle/>
                    <a:p>
                      <a:r>
                        <a:rPr lang="en-NZ" dirty="0"/>
                        <a:t>Social is about the outcome of your program affects the users of it, and the community</a:t>
                      </a:r>
                      <a:r>
                        <a:rPr lang="en-NZ"/>
                        <a:t>/society.</a:t>
                      </a:r>
                      <a:endParaRPr lang="en-NZ" dirty="0"/>
                    </a:p>
                  </a:txBody>
                  <a:tcPr/>
                </a:tc>
                <a:extLst>
                  <a:ext uri="{0D108BD9-81ED-4DB2-BD59-A6C34878D82A}">
                    <a16:rowId xmlns:a16="http://schemas.microsoft.com/office/drawing/2014/main" val="1648064344"/>
                  </a:ext>
                </a:extLst>
              </a:tr>
            </a:tbl>
          </a:graphicData>
        </a:graphic>
      </p:graphicFrame>
    </p:spTree>
    <p:extLst>
      <p:ext uri="{BB962C8B-B14F-4D97-AF65-F5344CB8AC3E}">
        <p14:creationId xmlns:p14="http://schemas.microsoft.com/office/powerpoint/2010/main" val="975627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F8E66-F9B8-4062-8E8D-D5ADB11625DA}"/>
              </a:ext>
            </a:extLst>
          </p:cNvPr>
          <p:cNvSpPr>
            <a:spLocks noGrp="1"/>
          </p:cNvSpPr>
          <p:nvPr>
            <p:ph type="title"/>
          </p:nvPr>
        </p:nvSpPr>
        <p:spPr>
          <a:xfrm>
            <a:off x="838200" y="365125"/>
            <a:ext cx="10515600" cy="600075"/>
          </a:xfrm>
        </p:spPr>
        <p:txBody>
          <a:bodyPr>
            <a:normAutofit fontScale="90000"/>
          </a:bodyPr>
          <a:lstStyle/>
          <a:p>
            <a:r>
              <a:rPr lang="en-NZ" sz="4000"/>
              <a:t>Decomposition:</a:t>
            </a:r>
            <a:endParaRPr lang="en-NZ" sz="4000" dirty="0"/>
          </a:p>
        </p:txBody>
      </p:sp>
      <p:sp>
        <p:nvSpPr>
          <p:cNvPr id="4" name="Rectangle 3">
            <a:extLst>
              <a:ext uri="{FF2B5EF4-FFF2-40B4-BE49-F238E27FC236}">
                <a16:creationId xmlns:a16="http://schemas.microsoft.com/office/drawing/2014/main" id="{937BF58F-E358-4625-919F-7C3D6EEBA8FB}"/>
              </a:ext>
            </a:extLst>
          </p:cNvPr>
          <p:cNvSpPr/>
          <p:nvPr/>
        </p:nvSpPr>
        <p:spPr>
          <a:xfrm>
            <a:off x="838200" y="965200"/>
            <a:ext cx="9999846" cy="708912"/>
          </a:xfrm>
          <a:prstGeom prst="rect">
            <a:avLst/>
          </a:prstGeom>
        </p:spPr>
        <p:txBody>
          <a:bodyPr wrap="square">
            <a:spAutoFit/>
          </a:bodyPr>
          <a:lstStyle/>
          <a:p>
            <a:pPr>
              <a:lnSpc>
                <a:spcPct val="115000"/>
              </a:lnSpc>
            </a:pPr>
            <a:r>
              <a:rPr lang="en-NZ" i="1"/>
              <a:t>Paste screenshots of your initial Trello board / task decomposition on this slide.  If you have a long list, you might need to break it up into several slides. </a:t>
            </a:r>
            <a:r>
              <a:rPr lang="en-NZ">
                <a:latin typeface="Arial" panose="020B0604020202020204" pitchFamily="34" charset="0"/>
                <a:ea typeface="Arial" panose="020B0604020202020204" pitchFamily="34" charset="0"/>
              </a:rPr>
              <a:t> </a:t>
            </a:r>
            <a:endParaRPr lang="en-NZ" dirty="0">
              <a:latin typeface="Arial" panose="020B0604020202020204" pitchFamily="34" charset="0"/>
              <a:ea typeface="Arial" panose="020B0604020202020204" pitchFamily="34" charset="0"/>
            </a:endParaRPr>
          </a:p>
        </p:txBody>
      </p:sp>
      <p:pic>
        <p:nvPicPr>
          <p:cNvPr id="5" name="Picture 4">
            <a:extLst>
              <a:ext uri="{FF2B5EF4-FFF2-40B4-BE49-F238E27FC236}">
                <a16:creationId xmlns:a16="http://schemas.microsoft.com/office/drawing/2014/main" id="{B47EC644-7E13-C046-B063-255E50E9BC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031929"/>
            <a:ext cx="6343625" cy="3650503"/>
          </a:xfrm>
          <a:prstGeom prst="rect">
            <a:avLst/>
          </a:prstGeom>
        </p:spPr>
      </p:pic>
      <p:pic>
        <p:nvPicPr>
          <p:cNvPr id="7" name="Picture 6">
            <a:extLst>
              <a:ext uri="{FF2B5EF4-FFF2-40B4-BE49-F238E27FC236}">
                <a16:creationId xmlns:a16="http://schemas.microsoft.com/office/drawing/2014/main" id="{E9BB2F44-FA7D-6445-8D21-D84B5F030F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1891" y="1565275"/>
            <a:ext cx="2276155" cy="4583813"/>
          </a:xfrm>
          <a:prstGeom prst="rect">
            <a:avLst/>
          </a:prstGeom>
        </p:spPr>
      </p:pic>
    </p:spTree>
    <p:extLst>
      <p:ext uri="{BB962C8B-B14F-4D97-AF65-F5344CB8AC3E}">
        <p14:creationId xmlns:p14="http://schemas.microsoft.com/office/powerpoint/2010/main" val="3760331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1 (Instructions and Yes/no checker)</a:t>
            </a:r>
            <a:endParaRPr sz="4000" dirty="0"/>
          </a:p>
        </p:txBody>
      </p:sp>
      <p:pic>
        <p:nvPicPr>
          <p:cNvPr id="3" name="Picture 2">
            <a:extLst>
              <a:ext uri="{FF2B5EF4-FFF2-40B4-BE49-F238E27FC236}">
                <a16:creationId xmlns:a16="http://schemas.microsoft.com/office/drawing/2014/main" id="{6BA4219C-1FF5-C848-8564-B902E275D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3324" y="1113127"/>
            <a:ext cx="5229496" cy="523849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Yes/</a:t>
            </a:r>
            <a:r>
              <a:rPr lang="en" sz="4000"/>
              <a:t>No checker </a:t>
            </a:r>
            <a:r>
              <a:rPr lang="en" sz="4000" dirty="0"/>
              <a:t>- Test Plan</a:t>
            </a:r>
            <a:endParaRPr sz="4000" dirty="0"/>
          </a:p>
        </p:txBody>
      </p:sp>
      <p:graphicFrame>
        <p:nvGraphicFramePr>
          <p:cNvPr id="92" name="Google Shape;92;p19"/>
          <p:cNvGraphicFramePr/>
          <p:nvPr>
            <p:extLst>
              <p:ext uri="{D42A27DB-BD31-4B8C-83A1-F6EECF244321}">
                <p14:modId xmlns:p14="http://schemas.microsoft.com/office/powerpoint/2010/main" val="1118508158"/>
              </p:ext>
            </p:extLst>
          </p:nvPr>
        </p:nvGraphicFramePr>
        <p:xfrm>
          <a:off x="523219" y="1263284"/>
          <a:ext cx="11360800" cy="550432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dirty="0"/>
                        <a:t>yes</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001"/>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15899749"/>
                  </a:ext>
                </a:extLst>
              </a:tr>
              <a:tr h="474798">
                <a:tc>
                  <a:txBody>
                    <a:bodyPr/>
                    <a:lstStyle/>
                    <a:p>
                      <a:pPr marL="0" lvl="0" indent="0" algn="l" rtl="0">
                        <a:spcBef>
                          <a:spcPts val="0"/>
                        </a:spcBef>
                        <a:spcAft>
                          <a:spcPts val="0"/>
                        </a:spcAft>
                        <a:buNone/>
                      </a:pPr>
                      <a:r>
                        <a:rPr lang="en-US" sz="2400" dirty="0"/>
                        <a:t>Yes</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237421337"/>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093276785"/>
                  </a:ext>
                </a:extLst>
              </a:tr>
              <a:tr h="474798">
                <a:tc>
                  <a:txBody>
                    <a:bodyPr/>
                    <a:lstStyle/>
                    <a:p>
                      <a:pPr marL="0" lvl="0" indent="0" algn="l" rtl="0">
                        <a:spcBef>
                          <a:spcPts val="0"/>
                        </a:spcBef>
                        <a:spcAft>
                          <a:spcPts val="0"/>
                        </a:spcAft>
                        <a:buNone/>
                      </a:pPr>
                      <a:r>
                        <a:rPr lang="en-US" sz="2400" dirty="0"/>
                        <a:t>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dirty="0"/>
                        <a:t>N</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3708634648"/>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lvl="0" indent="0" algn="l" rtl="0">
                        <a:spcBef>
                          <a:spcPts val="0"/>
                        </a:spcBef>
                        <a:spcAft>
                          <a:spcPts val="0"/>
                        </a:spcAft>
                        <a:buNone/>
                      </a:pPr>
                      <a:r>
                        <a:rPr lang="en-US" sz="2400" dirty="0"/>
                        <a:t>Please enter either “Yes” or “No”.</a:t>
                      </a:r>
                      <a:endParaRPr sz="2400" dirty="0"/>
                    </a:p>
                  </a:txBody>
                  <a:tcPr marL="121900" marR="121900" marT="121900" marB="121900"/>
                </a:tc>
                <a:extLst>
                  <a:ext uri="{0D108BD9-81ED-4DB2-BD59-A6C34878D82A}">
                    <a16:rowId xmlns:a16="http://schemas.microsoft.com/office/drawing/2014/main" val="207151481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D32F-7C18-4D00-8D54-2FB046F0A206}"/>
              </a:ext>
            </a:extLst>
          </p:cNvPr>
          <p:cNvSpPr>
            <a:spLocks noGrp="1"/>
          </p:cNvSpPr>
          <p:nvPr>
            <p:ph type="title"/>
          </p:nvPr>
        </p:nvSpPr>
        <p:spPr>
          <a:xfrm>
            <a:off x="838200" y="518160"/>
            <a:ext cx="10515600" cy="562928"/>
          </a:xfrm>
        </p:spPr>
        <p:txBody>
          <a:bodyPr>
            <a:normAutofit fontScale="90000"/>
          </a:bodyPr>
          <a:lstStyle/>
          <a:p>
            <a:r>
              <a:rPr lang="en-NZ" dirty="0"/>
              <a:t>Yes/No Checker: Testing </a:t>
            </a:r>
          </a:p>
        </p:txBody>
      </p:sp>
      <p:pic>
        <p:nvPicPr>
          <p:cNvPr id="3" name="Picture 4" descr="A picture containing diagram&#10;&#10;Description automatically generated">
            <a:extLst>
              <a:ext uri="{FF2B5EF4-FFF2-40B4-BE49-F238E27FC236}">
                <a16:creationId xmlns:a16="http://schemas.microsoft.com/office/drawing/2014/main" id="{3F82BB0C-5860-909B-ADCF-A03E445969A6}"/>
              </a:ext>
            </a:extLst>
          </p:cNvPr>
          <p:cNvPicPr>
            <a:picLocks noChangeAspect="1"/>
          </p:cNvPicPr>
          <p:nvPr/>
        </p:nvPicPr>
        <p:blipFill>
          <a:blip r:embed="rId3"/>
          <a:stretch>
            <a:fillRect/>
          </a:stretch>
        </p:blipFill>
        <p:spPr>
          <a:xfrm>
            <a:off x="1512637" y="518160"/>
            <a:ext cx="9166726" cy="6133430"/>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89592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Instructions  - Test Plan</a:t>
            </a:r>
            <a:endParaRPr sz="4000" dirty="0"/>
          </a:p>
        </p:txBody>
      </p:sp>
      <p:graphicFrame>
        <p:nvGraphicFramePr>
          <p:cNvPr id="92" name="Google Shape;92;p19"/>
          <p:cNvGraphicFramePr/>
          <p:nvPr>
            <p:extLst>
              <p:ext uri="{D42A27DB-BD31-4B8C-83A1-F6EECF244321}">
                <p14:modId xmlns:p14="http://schemas.microsoft.com/office/powerpoint/2010/main" val="793145328"/>
              </p:ext>
            </p:extLst>
          </p:nvPr>
        </p:nvGraphicFramePr>
        <p:xfrm>
          <a:off x="523219" y="1263284"/>
          <a:ext cx="11360800" cy="355380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lang="en-US" sz="2400" b="1"/>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lang="en-US" sz="2400" b="1"/>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Yes</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Game starts</a:t>
                      </a:r>
                      <a:endParaRPr lang="en-US" sz="2400" dirty="0"/>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No</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Instructions show, then game starts</a:t>
                      </a:r>
                      <a:endParaRPr lang="en-US" sz="2400" dirty="0"/>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Maybe/anything else apart from yes or no</a:t>
                      </a:r>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dirty="0"/>
                        <a:t>Shows an error saying, "Please enter Yes or No"</a:t>
                      </a:r>
                    </a:p>
                  </a:txBody>
                  <a:tcPr marL="121900" marR="121900" marT="121900" marB="121900"/>
                </a:tc>
                <a:extLst>
                  <a:ext uri="{0D108BD9-81ED-4DB2-BD59-A6C34878D82A}">
                    <a16:rowId xmlns:a16="http://schemas.microsoft.com/office/drawing/2014/main" val="370863464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1973556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2 (How Much)</a:t>
            </a:r>
            <a:endParaRPr sz="4000" dirty="0"/>
          </a:p>
        </p:txBody>
      </p:sp>
      <p:pic>
        <p:nvPicPr>
          <p:cNvPr id="4" name="Picture 3">
            <a:extLst>
              <a:ext uri="{FF2B5EF4-FFF2-40B4-BE49-F238E27FC236}">
                <a16:creationId xmlns:a16="http://schemas.microsoft.com/office/drawing/2014/main" id="{04AA904F-8370-3E7D-9DEA-1E1A192978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7299" y="1113127"/>
            <a:ext cx="5637401" cy="5744873"/>
          </a:xfrm>
          <a:prstGeom prst="rect">
            <a:avLst/>
          </a:prstGeom>
        </p:spPr>
      </p:pic>
    </p:spTree>
    <p:extLst>
      <p:ext uri="{BB962C8B-B14F-4D97-AF65-F5344CB8AC3E}">
        <p14:creationId xmlns:p14="http://schemas.microsoft.com/office/powerpoint/2010/main" val="18029239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874</TotalTime>
  <Words>1166</Words>
  <Application>Microsoft Macintosh PowerPoint</Application>
  <PresentationFormat>Widescreen</PresentationFormat>
  <Paragraphs>127</Paragraphs>
  <Slides>16</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Lucky Unicorn Documentation</vt:lpstr>
      <vt:lpstr>Lucky Unicorn</vt:lpstr>
      <vt:lpstr>Describe relevant Implications:</vt:lpstr>
      <vt:lpstr>Decomposition:</vt:lpstr>
      <vt:lpstr>Component 1 (Instructions and Yes/no checker)</vt:lpstr>
      <vt:lpstr>Yes/No checker - Test Plan</vt:lpstr>
      <vt:lpstr>Yes/No Checker: Testing </vt:lpstr>
      <vt:lpstr>Instructions  - Test Plan</vt:lpstr>
      <vt:lpstr>Component 2 (How Much)</vt:lpstr>
      <vt:lpstr>How much - Test Plan</vt:lpstr>
      <vt:lpstr>Component 2 (How Much) Testing:</vt:lpstr>
      <vt:lpstr>How much - Trialing</vt:lpstr>
      <vt:lpstr>Component 2 (How Much)</vt:lpstr>
      <vt:lpstr>Address relevant Implications:</vt:lpstr>
      <vt:lpstr>Version Control Evidence:</vt:lpstr>
      <vt:lpstr>Final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Practice documentation</dc:title>
  <dc:creator>Patrick Baker</dc:creator>
  <cp:lastModifiedBy>Joshua Bracefield</cp:lastModifiedBy>
  <cp:revision>48</cp:revision>
  <dcterms:created xsi:type="dcterms:W3CDTF">2020-03-13T23:52:53Z</dcterms:created>
  <dcterms:modified xsi:type="dcterms:W3CDTF">2022-04-19T23:31:10Z</dcterms:modified>
</cp:coreProperties>
</file>

<file path=docProps/thumbnail.jpeg>
</file>